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81" r:id="rId4"/>
  </p:sldMasterIdLst>
  <p:notesMasterIdLst>
    <p:notesMasterId r:id="rId6"/>
  </p:notesMasterIdLst>
  <p:handoutMasterIdLst>
    <p:handoutMasterId r:id="rId7"/>
  </p:handoutMasterIdLst>
  <p:sldIdLst>
    <p:sldId id="263" r:id="rId5"/>
  </p:sldIdLst>
  <p:sldSz cx="43891200" cy="32918400"/>
  <p:notesSz cx="6858000" cy="9144000"/>
  <p:embeddedFontLst>
    <p:embeddedFont>
      <p:font typeface="Helvetica" panose="020B0604020202020204" pitchFamily="34" charset="0"/>
      <p:regular r:id="rId8"/>
      <p:bold r:id="rId9"/>
      <p:italic r:id="rId10"/>
      <p:boldItalic r:id="rId11"/>
    </p:embeddedFont>
    <p:embeddedFont>
      <p:font typeface="Open Sans" panose="020B0604020202020204" charset="0"/>
      <p:regular r:id="rId12"/>
      <p:bold r:id="rId13"/>
      <p:italic r:id="rId14"/>
      <p:boldItalic r:id="rId15"/>
    </p:embeddedFont>
  </p:embeddedFontLst>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userDrawn="1">
          <p15:clr>
            <a:srgbClr val="A4A3A4"/>
          </p15:clr>
        </p15:guide>
        <p15:guide id="2" pos="10368" userDrawn="1">
          <p15:clr>
            <a:srgbClr val="A4A3A4"/>
          </p15:clr>
        </p15:guide>
        <p15:guide id="3" orient="horz" pos="10368" userDrawn="1">
          <p15:clr>
            <a:srgbClr val="A4A3A4"/>
          </p15:clr>
        </p15:guide>
        <p15:guide id="4" pos="138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AC1"/>
    <a:srgbClr val="E7E6E6"/>
    <a:srgbClr val="000000"/>
    <a:srgbClr val="EFCBCD"/>
    <a:srgbClr val="F7E7E8"/>
    <a:srgbClr val="FFBF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E0FA30-0929-448B-BD43-67B055CEB50C}" v="748" dt="2025-04-15T21:26:00.558"/>
    <p1510:client id="{19C4EAEA-256B-E11F-A96D-9D45B0ABBD8A}" v="7" dt="2025-04-15T23:03:21.117"/>
    <p1510:client id="{2D8AD468-C5F4-B089-E3A8-7FA8401DBE66}" v="8" dt="2025-04-15T23:07:41.969"/>
    <p1510:client id="{5D529153-B9D3-E5C2-22CF-A4F068A836C2}" v="8" dt="2025-04-15T21:03:29.482"/>
    <p1510:client id="{68599AC2-0031-6CD1-E53A-EECC88EB8B67}" v="1" dt="2025-04-15T23:08:36.350"/>
    <p1510:client id="{971B9A9B-127F-0F01-DEB2-85BACFCE7728}" v="69" dt="2025-04-15T19:31:07.337"/>
    <p1510:client id="{A206E1F5-3DF1-63D7-A6DC-039523F776ED}" v="25" dt="2025-04-15T20:11:55.718"/>
    <p1510:client id="{ACC146C3-2C86-72E9-B068-E1EE695EB7CF}" v="4" dt="2025-04-15T20:16:44.6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6912"/>
        <p:guide pos="10368"/>
        <p:guide orient="horz" pos="10368"/>
        <p:guide pos="13824"/>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handoutMaster" Target="handoutMasters/handoutMaster1.xml"/><Relationship Id="rId12" Type="http://schemas.openxmlformats.org/officeDocument/2006/relationships/font" Target="fonts/font5.fntdata"/><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4.fntdata"/><Relationship Id="rId5" Type="http://schemas.openxmlformats.org/officeDocument/2006/relationships/slide" Target="slides/slide1.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font" Target="fonts/font2.fntdata"/><Relationship Id="rId14" Type="http://schemas.openxmlformats.org/officeDocument/2006/relationships/font" Target="fonts/font7.fntdata"/><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rdner, Kayla Michelle" userId="S::kgardn9@uic.edu::65dd4bc4-586d-4fc3-866a-10e553e7e914" providerId="AD" clId="Web-{7C04586B-439F-F8D7-C655-2E7FB5C5A061}"/>
    <pc:docChg chg="modSld">
      <pc:chgData name="Gardner, Kayla Michelle" userId="S::kgardn9@uic.edu::65dd4bc4-586d-4fc3-866a-10e553e7e914" providerId="AD" clId="Web-{7C04586B-439F-F8D7-C655-2E7FB5C5A061}" dt="2025-04-07T19:53:48.094" v="7" actId="20577"/>
      <pc:docMkLst>
        <pc:docMk/>
      </pc:docMkLst>
    </pc:docChg>
  </pc:docChgLst>
  <pc:docChgLst>
    <pc:chgData name="Gardner, Kayla Michelle" userId="S::kgardn9@uic.edu::65dd4bc4-586d-4fc3-866a-10e553e7e914" providerId="AD" clId="Web-{E833C440-FECD-413B-23CD-DE28D8470D10}"/>
    <pc:docChg chg="modSld">
      <pc:chgData name="Gardner, Kayla Michelle" userId="S::kgardn9@uic.edu::65dd4bc4-586d-4fc3-866a-10e553e7e914" providerId="AD" clId="Web-{E833C440-FECD-413B-23CD-DE28D8470D10}" dt="2025-03-04T21:20:27.260" v="43" actId="1076"/>
      <pc:docMkLst>
        <pc:docMk/>
      </pc:docMkLst>
      <pc:sldChg chg="addSp modSp">
        <pc:chgData name="Gardner, Kayla Michelle" userId="S::kgardn9@uic.edu::65dd4bc4-586d-4fc3-866a-10e553e7e914" providerId="AD" clId="Web-{E833C440-FECD-413B-23CD-DE28D8470D10}" dt="2025-03-04T21:20:27.260" v="43" actId="1076"/>
        <pc:sldMkLst>
          <pc:docMk/>
          <pc:sldMk cId="4128123355" sldId="263"/>
        </pc:sldMkLst>
        <pc:spChg chg="mod">
          <ac:chgData name="Gardner, Kayla Michelle" userId="S::kgardn9@uic.edu::65dd4bc4-586d-4fc3-866a-10e553e7e914" providerId="AD" clId="Web-{E833C440-FECD-413B-23CD-DE28D8470D10}" dt="2025-03-04T21:10:14.269" v="14" actId="20577"/>
          <ac:spMkLst>
            <pc:docMk/>
            <pc:sldMk cId="4128123355" sldId="263"/>
            <ac:spMk id="39" creationId="{00000000-0000-0000-0000-000000000000}"/>
          </ac:spMkLst>
        </pc:spChg>
        <pc:spChg chg="mod">
          <ac:chgData name="Gardner, Kayla Michelle" userId="S::kgardn9@uic.edu::65dd4bc4-586d-4fc3-866a-10e553e7e914" providerId="AD" clId="Web-{E833C440-FECD-413B-23CD-DE28D8470D10}" dt="2025-03-04T21:07:32.278" v="1" actId="1076"/>
          <ac:spMkLst>
            <pc:docMk/>
            <pc:sldMk cId="4128123355" sldId="263"/>
            <ac:spMk id="42" creationId="{00000000-0000-0000-0000-000000000000}"/>
          </ac:spMkLst>
        </pc:spChg>
        <pc:spChg chg="mod">
          <ac:chgData name="Gardner, Kayla Michelle" userId="S::kgardn9@uic.edu::65dd4bc4-586d-4fc3-866a-10e553e7e914" providerId="AD" clId="Web-{E833C440-FECD-413B-23CD-DE28D8470D10}" dt="2025-03-04T21:18:25.224" v="26" actId="14100"/>
          <ac:spMkLst>
            <pc:docMk/>
            <pc:sldMk cId="4128123355" sldId="263"/>
            <ac:spMk id="43" creationId="{00000000-0000-0000-0000-000000000000}"/>
          </ac:spMkLst>
        </pc:spChg>
        <pc:spChg chg="mod">
          <ac:chgData name="Gardner, Kayla Michelle" userId="S::kgardn9@uic.edu::65dd4bc4-586d-4fc3-866a-10e553e7e914" providerId="AD" clId="Web-{E833C440-FECD-413B-23CD-DE28D8470D10}" dt="2025-03-04T21:19:31.789" v="39"/>
          <ac:spMkLst>
            <pc:docMk/>
            <pc:sldMk cId="4128123355" sldId="263"/>
            <ac:spMk id="46" creationId="{00000000-0000-0000-0000-000000000000}"/>
          </ac:spMkLst>
        </pc:spChg>
        <pc:spChg chg="mod">
          <ac:chgData name="Gardner, Kayla Michelle" userId="S::kgardn9@uic.edu::65dd4bc4-586d-4fc3-866a-10e553e7e914" providerId="AD" clId="Web-{E833C440-FECD-413B-23CD-DE28D8470D10}" dt="2025-03-04T21:20:23.650" v="42" actId="20577"/>
          <ac:spMkLst>
            <pc:docMk/>
            <pc:sldMk cId="4128123355" sldId="263"/>
            <ac:spMk id="59" creationId="{2224C3B5-C740-463A-8086-222E05D55D53}"/>
          </ac:spMkLst>
        </pc:spChg>
        <pc:picChg chg="mod">
          <ac:chgData name="Gardner, Kayla Michelle" userId="S::kgardn9@uic.edu::65dd4bc4-586d-4fc3-866a-10e553e7e914" providerId="AD" clId="Web-{E833C440-FECD-413B-23CD-DE28D8470D10}" dt="2025-03-04T21:20:27.260" v="43" actId="1076"/>
          <ac:picMkLst>
            <pc:docMk/>
            <pc:sldMk cId="4128123355" sldId="263"/>
            <ac:picMk id="4" creationId="{DBE1D92E-7B04-8312-CE23-C0C902144B06}"/>
          </ac:picMkLst>
        </pc:picChg>
      </pc:sldChg>
    </pc:docChg>
  </pc:docChgLst>
  <pc:docChgLst>
    <pc:chgData name="Gardner, Kayla Michelle" userId="S::kgardn9@uic.edu::65dd4bc4-586d-4fc3-866a-10e553e7e914" providerId="AD" clId="Web-{777531F0-7235-DEF9-9093-785610F00016}"/>
    <pc:docChg chg="modSld">
      <pc:chgData name="Gardner, Kayla Michelle" userId="S::kgardn9@uic.edu::65dd4bc4-586d-4fc3-866a-10e553e7e914" providerId="AD" clId="Web-{777531F0-7235-DEF9-9093-785610F00016}" dt="2025-04-08T18:38:26.114" v="39" actId="20577"/>
      <pc:docMkLst>
        <pc:docMk/>
      </pc:docMkLst>
    </pc:docChg>
  </pc:docChgLst>
  <pc:docChgLst>
    <pc:chgData name="Gardner, Kayla Michelle" userId="S::kgardn9@uic.edu::65dd4bc4-586d-4fc3-866a-10e553e7e914" providerId="AD" clId="Web-{9E3674BF-31A0-CE66-103C-05E42E23B2B6}"/>
    <pc:docChg chg="modSld">
      <pc:chgData name="Gardner, Kayla Michelle" userId="S::kgardn9@uic.edu::65dd4bc4-586d-4fc3-866a-10e553e7e914" providerId="AD" clId="Web-{9E3674BF-31A0-CE66-103C-05E42E23B2B6}" dt="2025-03-31T13:07:50.051" v="52" actId="20577"/>
      <pc:docMkLst>
        <pc:docMk/>
      </pc:docMkLst>
    </pc:docChg>
  </pc:docChgLst>
  <pc:docChgLst>
    <pc:chgData name="Gardner, Kayla Michelle" userId="S::kgardn9@uic.edu::65dd4bc4-586d-4fc3-866a-10e553e7e914" providerId="AD" clId="Web-{A206E1F5-3DF1-63D7-A6DC-039523F776ED}"/>
    <pc:docChg chg="modSld">
      <pc:chgData name="Gardner, Kayla Michelle" userId="S::kgardn9@uic.edu::65dd4bc4-586d-4fc3-866a-10e553e7e914" providerId="AD" clId="Web-{A206E1F5-3DF1-63D7-A6DC-039523F776ED}" dt="2025-04-15T20:11:52.890" v="12" actId="20577"/>
      <pc:docMkLst>
        <pc:docMk/>
      </pc:docMkLst>
    </pc:docChg>
  </pc:docChgLst>
  <pc:docChgLst>
    <pc:chgData name="Gardner, Kayla Michelle" userId="S::kgardn9@uic.edu::65dd4bc4-586d-4fc3-866a-10e553e7e914" providerId="AD" clId="Web-{8F00F8CB-690A-223C-A23E-9F9F75A85ED0}"/>
    <pc:docChg chg="modSld">
      <pc:chgData name="Gardner, Kayla Michelle" userId="S::kgardn9@uic.edu::65dd4bc4-586d-4fc3-866a-10e553e7e914" providerId="AD" clId="Web-{8F00F8CB-690A-223C-A23E-9F9F75A85ED0}" dt="2025-03-26T17:16:45.460" v="14" actId="20577"/>
      <pc:docMkLst>
        <pc:docMk/>
      </pc:docMkLst>
    </pc:docChg>
  </pc:docChgLst>
  <pc:docChgLst>
    <pc:chgData name="Gardner, Kayla Michelle" userId="S::kgardn9@uic.edu::65dd4bc4-586d-4fc3-866a-10e553e7e914" providerId="AD" clId="Web-{68599AC2-0031-6CD1-E53A-EECC88EB8B67}"/>
    <pc:docChg chg="modSld">
      <pc:chgData name="Gardner, Kayla Michelle" userId="S::kgardn9@uic.edu::65dd4bc4-586d-4fc3-866a-10e553e7e914" providerId="AD" clId="Web-{68599AC2-0031-6CD1-E53A-EECC88EB8B67}" dt="2025-04-15T23:08:36.350" v="0" actId="14100"/>
      <pc:docMkLst>
        <pc:docMk/>
      </pc:docMkLst>
      <pc:sldChg chg="modSp">
        <pc:chgData name="Gardner, Kayla Michelle" userId="S::kgardn9@uic.edu::65dd4bc4-586d-4fc3-866a-10e553e7e914" providerId="AD" clId="Web-{68599AC2-0031-6CD1-E53A-EECC88EB8B67}" dt="2025-04-15T23:08:36.350" v="0" actId="14100"/>
        <pc:sldMkLst>
          <pc:docMk/>
          <pc:sldMk cId="4128123355" sldId="263"/>
        </pc:sldMkLst>
        <pc:spChg chg="mod">
          <ac:chgData name="Gardner, Kayla Michelle" userId="S::kgardn9@uic.edu::65dd4bc4-586d-4fc3-866a-10e553e7e914" providerId="AD" clId="Web-{68599AC2-0031-6CD1-E53A-EECC88EB8B67}" dt="2025-04-15T23:08:36.350" v="0" actId="14100"/>
          <ac:spMkLst>
            <pc:docMk/>
            <pc:sldMk cId="4128123355" sldId="263"/>
            <ac:spMk id="92" creationId="{65C4E645-8814-452E-ABF9-94046EFDF552}"/>
          </ac:spMkLst>
        </pc:spChg>
      </pc:sldChg>
    </pc:docChg>
  </pc:docChgLst>
  <pc:docChgLst>
    <pc:chgData name="Gardner, Kayla Michelle" userId="S::kgardn9@uic.edu::65dd4bc4-586d-4fc3-866a-10e553e7e914" providerId="AD" clId="Web-{2C35FDB1-8F91-0270-2173-7C03E592B518}"/>
    <pc:docChg chg="modSld">
      <pc:chgData name="Gardner, Kayla Michelle" userId="S::kgardn9@uic.edu::65dd4bc4-586d-4fc3-866a-10e553e7e914" providerId="AD" clId="Web-{2C35FDB1-8F91-0270-2173-7C03E592B518}" dt="2025-04-02T19:29:14.865" v="8" actId="20577"/>
      <pc:docMkLst>
        <pc:docMk/>
      </pc:docMkLst>
    </pc:docChg>
  </pc:docChgLst>
  <pc:docChgLst>
    <pc:chgData name="Lara, Neftaly" userId="S::nlara6@uic.edu::9fc8621f-c35a-4e11-a80b-f63c8cf8e933" providerId="AD" clId="Web-{627AAC4D-6683-E864-F7BA-1A85F75E7BC0}"/>
    <pc:docChg chg="modSld">
      <pc:chgData name="Lara, Neftaly" userId="S::nlara6@uic.edu::9fc8621f-c35a-4e11-a80b-f63c8cf8e933" providerId="AD" clId="Web-{627AAC4D-6683-E864-F7BA-1A85F75E7BC0}" dt="2025-03-11T21:23:12.589" v="471" actId="1076"/>
      <pc:docMkLst>
        <pc:docMk/>
      </pc:docMkLst>
      <pc:sldChg chg="addSp delSp modSp">
        <pc:chgData name="Lara, Neftaly" userId="S::nlara6@uic.edu::9fc8621f-c35a-4e11-a80b-f63c8cf8e933" providerId="AD" clId="Web-{627AAC4D-6683-E864-F7BA-1A85F75E7BC0}" dt="2025-03-11T21:23:12.589" v="471" actId="1076"/>
        <pc:sldMkLst>
          <pc:docMk/>
          <pc:sldMk cId="4128123355" sldId="263"/>
        </pc:sldMkLst>
        <pc:spChg chg="add mod">
          <ac:chgData name="Lara, Neftaly" userId="S::nlara6@uic.edu::9fc8621f-c35a-4e11-a80b-f63c8cf8e933" providerId="AD" clId="Web-{627AAC4D-6683-E864-F7BA-1A85F75E7BC0}" dt="2025-03-11T20:56:58.618" v="435" actId="1076"/>
          <ac:spMkLst>
            <pc:docMk/>
            <pc:sldMk cId="4128123355" sldId="263"/>
            <ac:spMk id="14" creationId="{B2716ACB-7F06-8C3D-0AFC-506ED82B039D}"/>
          </ac:spMkLst>
        </pc:spChg>
        <pc:spChg chg="add mod">
          <ac:chgData name="Lara, Neftaly" userId="S::nlara6@uic.edu::9fc8621f-c35a-4e11-a80b-f63c8cf8e933" providerId="AD" clId="Web-{627AAC4D-6683-E864-F7BA-1A85F75E7BC0}" dt="2025-03-11T20:59:15.795" v="451" actId="1076"/>
          <ac:spMkLst>
            <pc:docMk/>
            <pc:sldMk cId="4128123355" sldId="263"/>
            <ac:spMk id="16" creationId="{1816773E-3485-EFCA-A4CE-653F3E8ACF19}"/>
          </ac:spMkLst>
        </pc:spChg>
        <pc:spChg chg="add mod">
          <ac:chgData name="Lara, Neftaly" userId="S::nlara6@uic.edu::9fc8621f-c35a-4e11-a80b-f63c8cf8e933" providerId="AD" clId="Web-{627AAC4D-6683-E864-F7BA-1A85F75E7BC0}" dt="2025-03-11T20:58:24.981" v="449"/>
          <ac:spMkLst>
            <pc:docMk/>
            <pc:sldMk cId="4128123355" sldId="263"/>
            <ac:spMk id="17" creationId="{7CC95692-30B0-DCC4-2DE6-E476D2AF2BA7}"/>
          </ac:spMkLst>
        </pc:spChg>
        <pc:spChg chg="add mod">
          <ac:chgData name="Lara, Neftaly" userId="S::nlara6@uic.edu::9fc8621f-c35a-4e11-a80b-f63c8cf8e933" providerId="AD" clId="Web-{627AAC4D-6683-E864-F7BA-1A85F75E7BC0}" dt="2025-03-11T21:14:01.910" v="468" actId="1076"/>
          <ac:spMkLst>
            <pc:docMk/>
            <pc:sldMk cId="4128123355" sldId="263"/>
            <ac:spMk id="19" creationId="{1000332C-A10C-382F-F297-4E9FDF9D69FE}"/>
          </ac:spMkLst>
        </pc:spChg>
        <pc:spChg chg="add mod">
          <ac:chgData name="Lara, Neftaly" userId="S::nlara6@uic.edu::9fc8621f-c35a-4e11-a80b-f63c8cf8e933" providerId="AD" clId="Web-{627AAC4D-6683-E864-F7BA-1A85F75E7BC0}" dt="2025-03-11T20:57:51.339" v="447" actId="14100"/>
          <ac:spMkLst>
            <pc:docMk/>
            <pc:sldMk cId="4128123355" sldId="263"/>
            <ac:spMk id="20" creationId="{04B1D573-A638-FB22-165C-478DA07DF100}"/>
          </ac:spMkLst>
        </pc:spChg>
        <pc:spChg chg="add mod">
          <ac:chgData name="Lara, Neftaly" userId="S::nlara6@uic.edu::9fc8621f-c35a-4e11-a80b-f63c8cf8e933" providerId="AD" clId="Web-{627AAC4D-6683-E864-F7BA-1A85F75E7BC0}" dt="2025-03-11T21:23:12.589" v="471" actId="1076"/>
          <ac:spMkLst>
            <pc:docMk/>
            <pc:sldMk cId="4128123355" sldId="263"/>
            <ac:spMk id="21" creationId="{42B0A569-B3B2-4D39-9EF7-F3CC8A0EDD42}"/>
          </ac:spMkLst>
        </pc:spChg>
        <pc:spChg chg="add mod">
          <ac:chgData name="Lara, Neftaly" userId="S::nlara6@uic.edu::9fc8621f-c35a-4e11-a80b-f63c8cf8e933" providerId="AD" clId="Web-{627AAC4D-6683-E864-F7BA-1A85F75E7BC0}" dt="2025-03-11T20:59:08.514" v="450" actId="1076"/>
          <ac:spMkLst>
            <pc:docMk/>
            <pc:sldMk cId="4128123355" sldId="263"/>
            <ac:spMk id="22" creationId="{CA3FBD3B-628E-43FF-A33F-32B15438C990}"/>
          </ac:spMkLst>
        </pc:spChg>
        <pc:spChg chg="add mod">
          <ac:chgData name="Lara, Neftaly" userId="S::nlara6@uic.edu::9fc8621f-c35a-4e11-a80b-f63c8cf8e933" providerId="AD" clId="Web-{627AAC4D-6683-E864-F7BA-1A85F75E7BC0}" dt="2025-03-11T21:13:21.908" v="465" actId="14100"/>
          <ac:spMkLst>
            <pc:docMk/>
            <pc:sldMk cId="4128123355" sldId="263"/>
            <ac:spMk id="23" creationId="{7BB43D01-25E3-C22D-C66A-30F8429E7341}"/>
          </ac:spMkLst>
        </pc:spChg>
        <pc:spChg chg="add mod">
          <ac:chgData name="Lara, Neftaly" userId="S::nlara6@uic.edu::9fc8621f-c35a-4e11-a80b-f63c8cf8e933" providerId="AD" clId="Web-{627AAC4D-6683-E864-F7BA-1A85F75E7BC0}" dt="2025-03-11T20:57:08.931" v="443" actId="1076"/>
          <ac:spMkLst>
            <pc:docMk/>
            <pc:sldMk cId="4128123355" sldId="263"/>
            <ac:spMk id="24" creationId="{29FDCEBF-DA7D-4AE0-A6BD-06A1FEAE41E1}"/>
          </ac:spMkLst>
        </pc:spChg>
        <pc:spChg chg="add mod">
          <ac:chgData name="Lara, Neftaly" userId="S::nlara6@uic.edu::9fc8621f-c35a-4e11-a80b-f63c8cf8e933" providerId="AD" clId="Web-{627AAC4D-6683-E864-F7BA-1A85F75E7BC0}" dt="2025-03-11T20:59:27.905" v="452" actId="1076"/>
          <ac:spMkLst>
            <pc:docMk/>
            <pc:sldMk cId="4128123355" sldId="263"/>
            <ac:spMk id="25" creationId="{15232698-55E6-4C6D-9947-A1F5F1CCE1E0}"/>
          </ac:spMkLst>
        </pc:spChg>
        <pc:spChg chg="mod">
          <ac:chgData name="Lara, Neftaly" userId="S::nlara6@uic.edu::9fc8621f-c35a-4e11-a80b-f63c8cf8e933" providerId="AD" clId="Web-{627AAC4D-6683-E864-F7BA-1A85F75E7BC0}" dt="2025-03-11T20:57:37.557" v="446" actId="1076"/>
          <ac:spMkLst>
            <pc:docMk/>
            <pc:sldMk cId="4128123355" sldId="263"/>
            <ac:spMk id="39" creationId="{00000000-0000-0000-0000-000000000000}"/>
          </ac:spMkLst>
        </pc:spChg>
        <pc:spChg chg="mod">
          <ac:chgData name="Lara, Neftaly" userId="S::nlara6@uic.edu::9fc8621f-c35a-4e11-a80b-f63c8cf8e933" providerId="AD" clId="Web-{627AAC4D-6683-E864-F7BA-1A85F75E7BC0}" dt="2025-03-11T20:48:59.535" v="370" actId="14100"/>
          <ac:spMkLst>
            <pc:docMk/>
            <pc:sldMk cId="4128123355" sldId="263"/>
            <ac:spMk id="41" creationId="{00000000-0000-0000-0000-000000000000}"/>
          </ac:spMkLst>
        </pc:spChg>
        <pc:spChg chg="mod">
          <ac:chgData name="Lara, Neftaly" userId="S::nlara6@uic.edu::9fc8621f-c35a-4e11-a80b-f63c8cf8e933" providerId="AD" clId="Web-{627AAC4D-6683-E864-F7BA-1A85F75E7BC0}" dt="2025-03-11T20:52:57.608" v="402" actId="14100"/>
          <ac:spMkLst>
            <pc:docMk/>
            <pc:sldMk cId="4128123355" sldId="263"/>
            <ac:spMk id="42" creationId="{00000000-0000-0000-0000-000000000000}"/>
          </ac:spMkLst>
        </pc:spChg>
        <pc:spChg chg="mod">
          <ac:chgData name="Lara, Neftaly" userId="S::nlara6@uic.edu::9fc8621f-c35a-4e11-a80b-f63c8cf8e933" providerId="AD" clId="Web-{627AAC4D-6683-E864-F7BA-1A85F75E7BC0}" dt="2025-03-11T20:56:02.334" v="428" actId="14100"/>
          <ac:spMkLst>
            <pc:docMk/>
            <pc:sldMk cId="4128123355" sldId="263"/>
            <ac:spMk id="43" creationId="{00000000-0000-0000-0000-000000000000}"/>
          </ac:spMkLst>
        </pc:spChg>
        <pc:spChg chg="mod">
          <ac:chgData name="Lara, Neftaly" userId="S::nlara6@uic.edu::9fc8621f-c35a-4e11-a80b-f63c8cf8e933" providerId="AD" clId="Web-{627AAC4D-6683-E864-F7BA-1A85F75E7BC0}" dt="2025-03-11T20:59:54.562" v="455" actId="1076"/>
          <ac:spMkLst>
            <pc:docMk/>
            <pc:sldMk cId="4128123355" sldId="263"/>
            <ac:spMk id="47" creationId="{00000000-0000-0000-0000-000000000000}"/>
          </ac:spMkLst>
        </pc:spChg>
        <pc:spChg chg="mod">
          <ac:chgData name="Lara, Neftaly" userId="S::nlara6@uic.edu::9fc8621f-c35a-4e11-a80b-f63c8cf8e933" providerId="AD" clId="Web-{627AAC4D-6683-E864-F7BA-1A85F75E7BC0}" dt="2025-03-11T20:59:46.671" v="454" actId="1076"/>
          <ac:spMkLst>
            <pc:docMk/>
            <pc:sldMk cId="4128123355" sldId="263"/>
            <ac:spMk id="61" creationId="{89EBE15B-4246-47D5-A572-FC8BC1A36A14}"/>
          </ac:spMkLst>
        </pc:spChg>
        <pc:spChg chg="mod">
          <ac:chgData name="Lara, Neftaly" userId="S::nlara6@uic.edu::9fc8621f-c35a-4e11-a80b-f63c8cf8e933" providerId="AD" clId="Web-{627AAC4D-6683-E864-F7BA-1A85F75E7BC0}" dt="2025-03-11T20:46:19.341" v="353" actId="14100"/>
          <ac:spMkLst>
            <pc:docMk/>
            <pc:sldMk cId="4128123355" sldId="263"/>
            <ac:spMk id="71" creationId="{00000000-0000-0000-0000-000000000000}"/>
          </ac:spMkLst>
        </pc:spChg>
        <pc:spChg chg="mod">
          <ac:chgData name="Lara, Neftaly" userId="S::nlara6@uic.edu::9fc8621f-c35a-4e11-a80b-f63c8cf8e933" providerId="AD" clId="Web-{627AAC4D-6683-E864-F7BA-1A85F75E7BC0}" dt="2025-03-11T20:59:37.062" v="453" actId="1076"/>
          <ac:spMkLst>
            <pc:docMk/>
            <pc:sldMk cId="4128123355" sldId="263"/>
            <ac:spMk id="83" creationId="{66B428E8-E946-4C04-BA2E-DBE7C90A92EC}"/>
          </ac:spMkLst>
        </pc:spChg>
        <pc:spChg chg="mod">
          <ac:chgData name="Lara, Neftaly" userId="S::nlara6@uic.edu::9fc8621f-c35a-4e11-a80b-f63c8cf8e933" providerId="AD" clId="Web-{627AAC4D-6683-E864-F7BA-1A85F75E7BC0}" dt="2025-03-11T20:53:52.469" v="412" actId="1076"/>
          <ac:spMkLst>
            <pc:docMk/>
            <pc:sldMk cId="4128123355" sldId="263"/>
            <ac:spMk id="87" creationId="{7DB2E49A-CE7A-4210-AE9F-5037030C938E}"/>
          </ac:spMkLst>
        </pc:spChg>
        <pc:spChg chg="mod">
          <ac:chgData name="Lara, Neftaly" userId="S::nlara6@uic.edu::9fc8621f-c35a-4e11-a80b-f63c8cf8e933" providerId="AD" clId="Web-{627AAC4D-6683-E864-F7BA-1A85F75E7BC0}" dt="2025-03-11T20:48:59.567" v="371" actId="14100"/>
          <ac:spMkLst>
            <pc:docMk/>
            <pc:sldMk cId="4128123355" sldId="263"/>
            <ac:spMk id="92" creationId="{65C4E645-8814-452E-ABF9-94046EFDF552}"/>
          </ac:spMkLst>
        </pc:spChg>
        <pc:spChg chg="mod">
          <ac:chgData name="Lara, Neftaly" userId="S::nlara6@uic.edu::9fc8621f-c35a-4e11-a80b-f63c8cf8e933" providerId="AD" clId="Web-{627AAC4D-6683-E864-F7BA-1A85F75E7BC0}" dt="2025-03-11T20:48:59.598" v="372" actId="14100"/>
          <ac:spMkLst>
            <pc:docMk/>
            <pc:sldMk cId="4128123355" sldId="263"/>
            <ac:spMk id="93" creationId="{7381E656-1550-4678-91D6-50348E24F942}"/>
          </ac:spMkLst>
        </pc:spChg>
      </pc:sldChg>
    </pc:docChg>
  </pc:docChgLst>
  <pc:docChgLst>
    <pc:chgData name="Gardner, Kayla Michelle" userId="S::kgardn9@uic.edu::65dd4bc4-586d-4fc3-866a-10e553e7e914" providerId="AD" clId="Web-{782DA849-1DCF-F65A-DCC2-2F3D16834498}"/>
    <pc:docChg chg="modSld">
      <pc:chgData name="Gardner, Kayla Michelle" userId="S::kgardn9@uic.edu::65dd4bc4-586d-4fc3-866a-10e553e7e914" providerId="AD" clId="Web-{782DA849-1DCF-F65A-DCC2-2F3D16834498}" dt="2025-03-08T23:12:28.825" v="1" actId="20577"/>
      <pc:docMkLst>
        <pc:docMk/>
      </pc:docMkLst>
    </pc:docChg>
  </pc:docChgLst>
  <pc:docChgLst>
    <pc:chgData name="Gardner, Kayla Michelle" userId="S::kgardn9@uic.edu::65dd4bc4-586d-4fc3-866a-10e553e7e914" providerId="AD" clId="Web-{B26A4DB7-05D1-A132-E8A0-C128BF7ECE37}"/>
    <pc:docChg chg="addSld delSld modSld">
      <pc:chgData name="Gardner, Kayla Michelle" userId="S::kgardn9@uic.edu::65dd4bc4-586d-4fc3-866a-10e553e7e914" providerId="AD" clId="Web-{B26A4DB7-05D1-A132-E8A0-C128BF7ECE37}" dt="2025-03-04T20:31:36.417" v="11" actId="1076"/>
      <pc:docMkLst>
        <pc:docMk/>
      </pc:docMkLst>
      <pc:sldChg chg="add del">
        <pc:chgData name="Gardner, Kayla Michelle" userId="S::kgardn9@uic.edu::65dd4bc4-586d-4fc3-866a-10e553e7e914" providerId="AD" clId="Web-{B26A4DB7-05D1-A132-E8A0-C128BF7ECE37}" dt="2025-03-04T20:31:20.165" v="9"/>
        <pc:sldMkLst>
          <pc:docMk/>
          <pc:sldMk cId="3693420544" sldId="264"/>
        </pc:sldMkLst>
      </pc:sldChg>
    </pc:docChg>
  </pc:docChgLst>
  <pc:docChgLst>
    <pc:chgData name="Gardner, Kayla Michelle" userId="S::kgardn9@uic.edu::65dd4bc4-586d-4fc3-866a-10e553e7e914" providerId="AD" clId="Web-{E7269197-697C-896C-A131-0667DC6AB223}"/>
    <pc:docChg chg="addSld delSld modSld">
      <pc:chgData name="Gardner, Kayla Michelle" userId="S::kgardn9@uic.edu::65dd4bc4-586d-4fc3-866a-10e553e7e914" providerId="AD" clId="Web-{E7269197-697C-896C-A131-0667DC6AB223}" dt="2025-04-04T14:41:19.471" v="546" actId="14100"/>
      <pc:docMkLst>
        <pc:docMk/>
      </pc:docMkLst>
      <pc:sldChg chg="modSp add del">
        <pc:chgData name="Gardner, Kayla Michelle" userId="S::kgardn9@uic.edu::65dd4bc4-586d-4fc3-866a-10e553e7e914" providerId="AD" clId="Web-{E7269197-697C-896C-A131-0667DC6AB223}" dt="2025-04-04T14:37:57.916" v="527"/>
        <pc:sldMkLst>
          <pc:docMk/>
          <pc:sldMk cId="3976168282" sldId="257"/>
        </pc:sldMkLst>
      </pc:sldChg>
      <pc:sldChg chg="new del">
        <pc:chgData name="Gardner, Kayla Michelle" userId="S::kgardn9@uic.edu::65dd4bc4-586d-4fc3-866a-10e553e7e914" providerId="AD" clId="Web-{E7269197-697C-896C-A131-0667DC6AB223}" dt="2025-04-04T14:27:36.002" v="3"/>
        <pc:sldMkLst>
          <pc:docMk/>
          <pc:sldMk cId="2931435097" sldId="264"/>
        </pc:sldMkLst>
      </pc:sldChg>
      <pc:sldChg chg="add del">
        <pc:chgData name="Gardner, Kayla Michelle" userId="S::kgardn9@uic.edu::65dd4bc4-586d-4fc3-866a-10e553e7e914" providerId="AD" clId="Web-{E7269197-697C-896C-A131-0667DC6AB223}" dt="2025-04-04T14:29:35.116" v="155"/>
        <pc:sldMkLst>
          <pc:docMk/>
          <pc:sldMk cId="4049763380" sldId="264"/>
        </pc:sldMkLst>
      </pc:sldChg>
      <pc:sldMasterChg chg="addSldLayout">
        <pc:chgData name="Gardner, Kayla Michelle" userId="S::kgardn9@uic.edu::65dd4bc4-586d-4fc3-866a-10e553e7e914" providerId="AD" clId="Web-{E7269197-697C-896C-A131-0667DC6AB223}" dt="2025-04-04T14:27:31.877" v="2"/>
        <pc:sldMasterMkLst>
          <pc:docMk/>
          <pc:sldMasterMk cId="2100393566" sldId="2147483681"/>
        </pc:sldMasterMkLst>
        <pc:sldLayoutChg chg="add">
          <pc:chgData name="Gardner, Kayla Michelle" userId="S::kgardn9@uic.edu::65dd4bc4-586d-4fc3-866a-10e553e7e914" providerId="AD" clId="Web-{E7269197-697C-896C-A131-0667DC6AB223}" dt="2025-04-04T14:27:31.877" v="2"/>
          <pc:sldLayoutMkLst>
            <pc:docMk/>
            <pc:sldMasterMk cId="2100393566" sldId="2147483681"/>
            <pc:sldLayoutMk cId="2161487724" sldId="2147483697"/>
          </pc:sldLayoutMkLst>
        </pc:sldLayoutChg>
      </pc:sldMasterChg>
    </pc:docChg>
  </pc:docChgLst>
  <pc:docChgLst>
    <pc:chgData name="Gardner, Kayla Michelle" userId="S::kgardn9@uic.edu::65dd4bc4-586d-4fc3-866a-10e553e7e914" providerId="AD" clId="Web-{34B9B9CA-3592-C8F1-EE8B-032F5060359E}"/>
    <pc:docChg chg="modSld">
      <pc:chgData name="Gardner, Kayla Michelle" userId="S::kgardn9@uic.edu::65dd4bc4-586d-4fc3-866a-10e553e7e914" providerId="AD" clId="Web-{34B9B9CA-3592-C8F1-EE8B-032F5060359E}" dt="2025-03-11T21:25:29.010" v="108" actId="20577"/>
      <pc:docMkLst>
        <pc:docMk/>
      </pc:docMkLst>
    </pc:docChg>
  </pc:docChgLst>
  <pc:docChgLst>
    <pc:chgData name="Gardner, Kayla Michelle" userId="S::kgardn9@uic.edu::65dd4bc4-586d-4fc3-866a-10e553e7e914" providerId="AD" clId="Web-{D98BBC7B-7FC7-F39A-8479-6518BC2C4693}"/>
    <pc:docChg chg="modSld">
      <pc:chgData name="Gardner, Kayla Michelle" userId="S::kgardn9@uic.edu::65dd4bc4-586d-4fc3-866a-10e553e7e914" providerId="AD" clId="Web-{D98BBC7B-7FC7-F39A-8479-6518BC2C4693}" dt="2025-03-18T12:43:41.662" v="1" actId="1076"/>
      <pc:docMkLst>
        <pc:docMk/>
      </pc:docMkLst>
      <pc:sldChg chg="addSp modSp">
        <pc:chgData name="Gardner, Kayla Michelle" userId="S::kgardn9@uic.edu::65dd4bc4-586d-4fc3-866a-10e553e7e914" providerId="AD" clId="Web-{D98BBC7B-7FC7-F39A-8479-6518BC2C4693}" dt="2025-03-18T12:43:41.662" v="1" actId="1076"/>
        <pc:sldMkLst>
          <pc:docMk/>
          <pc:sldMk cId="4128123355" sldId="263"/>
        </pc:sldMkLst>
        <pc:spChg chg="add mod">
          <ac:chgData name="Gardner, Kayla Michelle" userId="S::kgardn9@uic.edu::65dd4bc4-586d-4fc3-866a-10e553e7e914" providerId="AD" clId="Web-{D98BBC7B-7FC7-F39A-8479-6518BC2C4693}" dt="2025-03-18T12:43:41.662" v="1" actId="1076"/>
          <ac:spMkLst>
            <pc:docMk/>
            <pc:sldMk cId="4128123355" sldId="263"/>
            <ac:spMk id="8" creationId="{369AD43D-3B96-18D9-D8A5-47C15BB9D879}"/>
          </ac:spMkLst>
        </pc:spChg>
      </pc:sldChg>
    </pc:docChg>
  </pc:docChgLst>
  <pc:docChgLst>
    <pc:chgData name="Gardner, Kayla Michelle" userId="S::kgardn9@uic.edu::65dd4bc4-586d-4fc3-866a-10e553e7e914" providerId="AD" clId="Web-{5D529153-B9D3-E5C2-22CF-A4F068A836C2}"/>
    <pc:docChg chg="modSld">
      <pc:chgData name="Gardner, Kayla Michelle" userId="S::kgardn9@uic.edu::65dd4bc4-586d-4fc3-866a-10e553e7e914" providerId="AD" clId="Web-{5D529153-B9D3-E5C2-22CF-A4F068A836C2}" dt="2025-04-15T21:03:29.482" v="3" actId="20577"/>
      <pc:docMkLst>
        <pc:docMk/>
      </pc:docMkLst>
      <pc:sldChg chg="modSp">
        <pc:chgData name="Gardner, Kayla Michelle" userId="S::kgardn9@uic.edu::65dd4bc4-586d-4fc3-866a-10e553e7e914" providerId="AD" clId="Web-{5D529153-B9D3-E5C2-22CF-A4F068A836C2}" dt="2025-04-15T21:03:29.482" v="3" actId="20577"/>
        <pc:sldMkLst>
          <pc:docMk/>
          <pc:sldMk cId="4128123355" sldId="263"/>
        </pc:sldMkLst>
        <pc:spChg chg="mod">
          <ac:chgData name="Gardner, Kayla Michelle" userId="S::kgardn9@uic.edu::65dd4bc4-586d-4fc3-866a-10e553e7e914" providerId="AD" clId="Web-{5D529153-B9D3-E5C2-22CF-A4F068A836C2}" dt="2025-04-15T21:03:29.482" v="3" actId="20577"/>
          <ac:spMkLst>
            <pc:docMk/>
            <pc:sldMk cId="4128123355" sldId="263"/>
            <ac:spMk id="21" creationId="{42B0A569-B3B2-4D39-9EF7-F3CC8A0EDD42}"/>
          </ac:spMkLst>
        </pc:spChg>
      </pc:sldChg>
    </pc:docChg>
  </pc:docChgLst>
  <pc:docChgLst>
    <pc:chgData clId="Web-{3EDB65F0-B524-E1B3-7816-9EFB07F94278}"/>
    <pc:docChg chg="modSld">
      <pc:chgData name="" userId="" providerId="" clId="Web-{3EDB65F0-B524-E1B3-7816-9EFB07F94278}" dt="2025-04-07T23:21:32.935" v="4" actId="14100"/>
      <pc:docMkLst>
        <pc:docMk/>
      </pc:docMkLst>
      <pc:sldChg chg="modSp">
        <pc:chgData name="" userId="" providerId="" clId="Web-{3EDB65F0-B524-E1B3-7816-9EFB07F94278}" dt="2025-04-07T23:21:32.935" v="4" actId="14100"/>
        <pc:sldMkLst>
          <pc:docMk/>
          <pc:sldMk cId="4128123355" sldId="263"/>
        </pc:sldMkLst>
        <pc:spChg chg="mod">
          <ac:chgData name="" userId="" providerId="" clId="Web-{3EDB65F0-B524-E1B3-7816-9EFB07F94278}" dt="2025-04-07T23:21:32.935" v="4" actId="14100"/>
          <ac:spMkLst>
            <pc:docMk/>
            <pc:sldMk cId="4128123355" sldId="263"/>
            <ac:spMk id="8" creationId="{369AD43D-3B96-18D9-D8A5-47C15BB9D879}"/>
          </ac:spMkLst>
        </pc:spChg>
      </pc:sldChg>
    </pc:docChg>
  </pc:docChgLst>
  <pc:docChgLst>
    <pc:chgData name="Gardner, Kayla Michelle" userId="S::kgardn9@uic.edu::65dd4bc4-586d-4fc3-866a-10e553e7e914" providerId="AD" clId="Web-{10E791B6-8367-11CF-623B-2AC8EF84EFE4}"/>
    <pc:docChg chg="modSld">
      <pc:chgData name="Gardner, Kayla Michelle" userId="S::kgardn9@uic.edu::65dd4bc4-586d-4fc3-866a-10e553e7e914" providerId="AD" clId="Web-{10E791B6-8367-11CF-623B-2AC8EF84EFE4}" dt="2025-04-05T21:50:39.854" v="75" actId="20577"/>
      <pc:docMkLst>
        <pc:docMk/>
      </pc:docMkLst>
    </pc:docChg>
  </pc:docChgLst>
  <pc:docChgLst>
    <pc:chgData name="Gardner, Kayla Michelle" userId="S::kgardn9@uic.edu::65dd4bc4-586d-4fc3-866a-10e553e7e914" providerId="AD" clId="Web-{2D8AD468-C5F4-B089-E3A8-7FA8401DBE66}"/>
    <pc:docChg chg="modSld">
      <pc:chgData name="Gardner, Kayla Michelle" userId="S::kgardn9@uic.edu::65dd4bc4-586d-4fc3-866a-10e553e7e914" providerId="AD" clId="Web-{2D8AD468-C5F4-B089-E3A8-7FA8401DBE66}" dt="2025-04-15T23:07:41.969" v="7" actId="1076"/>
      <pc:docMkLst>
        <pc:docMk/>
      </pc:docMkLst>
      <pc:sldChg chg="modSp">
        <pc:chgData name="Gardner, Kayla Michelle" userId="S::kgardn9@uic.edu::65dd4bc4-586d-4fc3-866a-10e553e7e914" providerId="AD" clId="Web-{2D8AD468-C5F4-B089-E3A8-7FA8401DBE66}" dt="2025-04-15T23:07:41.969" v="7" actId="1076"/>
        <pc:sldMkLst>
          <pc:docMk/>
          <pc:sldMk cId="4128123355" sldId="263"/>
        </pc:sldMkLst>
        <pc:spChg chg="mod">
          <ac:chgData name="Gardner, Kayla Michelle" userId="S::kgardn9@uic.edu::65dd4bc4-586d-4fc3-866a-10e553e7e914" providerId="AD" clId="Web-{2D8AD468-C5F4-B089-E3A8-7FA8401DBE66}" dt="2025-04-15T23:06:32.639" v="6" actId="1076"/>
          <ac:spMkLst>
            <pc:docMk/>
            <pc:sldMk cId="4128123355" sldId="263"/>
            <ac:spMk id="5" creationId="{4E1FD76E-48CC-746B-D1BC-32CDADB25595}"/>
          </ac:spMkLst>
        </pc:spChg>
        <pc:spChg chg="mod">
          <ac:chgData name="Gardner, Kayla Michelle" userId="S::kgardn9@uic.edu::65dd4bc4-586d-4fc3-866a-10e553e7e914" providerId="AD" clId="Web-{2D8AD468-C5F4-B089-E3A8-7FA8401DBE66}" dt="2025-04-15T23:06:23.779" v="4" actId="14100"/>
          <ac:spMkLst>
            <pc:docMk/>
            <pc:sldMk cId="4128123355" sldId="263"/>
            <ac:spMk id="43" creationId="{00000000-0000-0000-0000-000000000000}"/>
          </ac:spMkLst>
        </pc:spChg>
        <pc:spChg chg="mod">
          <ac:chgData name="Gardner, Kayla Michelle" userId="S::kgardn9@uic.edu::65dd4bc4-586d-4fc3-866a-10e553e7e914" providerId="AD" clId="Web-{2D8AD468-C5F4-B089-E3A8-7FA8401DBE66}" dt="2025-04-15T23:07:41.969" v="7" actId="1076"/>
          <ac:spMkLst>
            <pc:docMk/>
            <pc:sldMk cId="4128123355" sldId="263"/>
            <ac:spMk id="47" creationId="{00000000-0000-0000-0000-000000000000}"/>
          </ac:spMkLst>
        </pc:spChg>
        <pc:spChg chg="mod">
          <ac:chgData name="Gardner, Kayla Michelle" userId="S::kgardn9@uic.edu::65dd4bc4-586d-4fc3-866a-10e553e7e914" providerId="AD" clId="Web-{2D8AD468-C5F4-B089-E3A8-7FA8401DBE66}" dt="2025-04-15T23:06:05.857" v="0" actId="1076"/>
          <ac:spMkLst>
            <pc:docMk/>
            <pc:sldMk cId="4128123355" sldId="263"/>
            <ac:spMk id="87" creationId="{7DB2E49A-CE7A-4210-AE9F-5037030C938E}"/>
          </ac:spMkLst>
        </pc:spChg>
      </pc:sldChg>
    </pc:docChg>
  </pc:docChgLst>
  <pc:docChgLst>
    <pc:chgData name="Gardner, Kayla Michelle" userId="S::kgardn9@uic.edu::65dd4bc4-586d-4fc3-866a-10e553e7e914" providerId="AD" clId="Web-{3EDB65F0-B524-E1B3-7816-9EFB07F94278}"/>
    <pc:docChg chg="modSld">
      <pc:chgData name="Gardner, Kayla Michelle" userId="S::kgardn9@uic.edu::65dd4bc4-586d-4fc3-866a-10e553e7e914" providerId="AD" clId="Web-{3EDB65F0-B524-E1B3-7816-9EFB07F94278}" dt="2025-04-07T23:24:35.094" v="34" actId="1076"/>
      <pc:docMkLst>
        <pc:docMk/>
      </pc:docMkLst>
      <pc:sldChg chg="modSp">
        <pc:chgData name="Gardner, Kayla Michelle" userId="S::kgardn9@uic.edu::65dd4bc4-586d-4fc3-866a-10e553e7e914" providerId="AD" clId="Web-{3EDB65F0-B524-E1B3-7816-9EFB07F94278}" dt="2025-04-07T23:24:35.094" v="34" actId="1076"/>
        <pc:sldMkLst>
          <pc:docMk/>
          <pc:sldMk cId="4128123355" sldId="263"/>
        </pc:sldMkLst>
        <pc:spChg chg="mod">
          <ac:chgData name="Gardner, Kayla Michelle" userId="S::kgardn9@uic.edu::65dd4bc4-586d-4fc3-866a-10e553e7e914" providerId="AD" clId="Web-{3EDB65F0-B524-E1B3-7816-9EFB07F94278}" dt="2025-04-07T23:23:17.921" v="22" actId="1076"/>
          <ac:spMkLst>
            <pc:docMk/>
            <pc:sldMk cId="4128123355" sldId="263"/>
            <ac:spMk id="5" creationId="{4E1FD76E-48CC-746B-D1BC-32CDADB25595}"/>
          </ac:spMkLst>
        </pc:spChg>
        <pc:spChg chg="mod">
          <ac:chgData name="Gardner, Kayla Michelle" userId="S::kgardn9@uic.edu::65dd4bc4-586d-4fc3-866a-10e553e7e914" providerId="AD" clId="Web-{3EDB65F0-B524-E1B3-7816-9EFB07F94278}" dt="2025-04-07T23:24:09.656" v="30" actId="1076"/>
          <ac:spMkLst>
            <pc:docMk/>
            <pc:sldMk cId="4128123355" sldId="263"/>
            <ac:spMk id="8" creationId="{369AD43D-3B96-18D9-D8A5-47C15BB9D879}"/>
          </ac:spMkLst>
        </pc:spChg>
        <pc:spChg chg="mod">
          <ac:chgData name="Gardner, Kayla Michelle" userId="S::kgardn9@uic.edu::65dd4bc4-586d-4fc3-866a-10e553e7e914" providerId="AD" clId="Web-{3EDB65F0-B524-E1B3-7816-9EFB07F94278}" dt="2025-04-07T23:23:43.312" v="26" actId="14100"/>
          <ac:spMkLst>
            <pc:docMk/>
            <pc:sldMk cId="4128123355" sldId="263"/>
            <ac:spMk id="39" creationId="{00000000-0000-0000-0000-000000000000}"/>
          </ac:spMkLst>
        </pc:spChg>
        <pc:spChg chg="mod">
          <ac:chgData name="Gardner, Kayla Michelle" userId="S::kgardn9@uic.edu::65dd4bc4-586d-4fc3-866a-10e553e7e914" providerId="AD" clId="Web-{3EDB65F0-B524-E1B3-7816-9EFB07F94278}" dt="2025-04-07T23:23:38.109" v="25" actId="14100"/>
          <ac:spMkLst>
            <pc:docMk/>
            <pc:sldMk cId="4128123355" sldId="263"/>
            <ac:spMk id="43" creationId="{00000000-0000-0000-0000-000000000000}"/>
          </ac:spMkLst>
        </pc:spChg>
        <pc:spChg chg="mod">
          <ac:chgData name="Gardner, Kayla Michelle" userId="S::kgardn9@uic.edu::65dd4bc4-586d-4fc3-866a-10e553e7e914" providerId="AD" clId="Web-{3EDB65F0-B524-E1B3-7816-9EFB07F94278}" dt="2025-04-07T23:24:20.360" v="32" actId="1076"/>
          <ac:spMkLst>
            <pc:docMk/>
            <pc:sldMk cId="4128123355" sldId="263"/>
            <ac:spMk id="47" creationId="{00000000-0000-0000-0000-000000000000}"/>
          </ac:spMkLst>
        </pc:spChg>
        <pc:spChg chg="mod">
          <ac:chgData name="Gardner, Kayla Michelle" userId="S::kgardn9@uic.edu::65dd4bc4-586d-4fc3-866a-10e553e7e914" providerId="AD" clId="Web-{3EDB65F0-B524-E1B3-7816-9EFB07F94278}" dt="2025-04-07T23:24:35.094" v="34" actId="1076"/>
          <ac:spMkLst>
            <pc:docMk/>
            <pc:sldMk cId="4128123355" sldId="263"/>
            <ac:spMk id="87" creationId="{7DB2E49A-CE7A-4210-AE9F-5037030C938E}"/>
          </ac:spMkLst>
        </pc:spChg>
      </pc:sldChg>
    </pc:docChg>
  </pc:docChgLst>
  <pc:docChgLst>
    <pc:chgData name="Lara, Neftaly" userId="9fc8621f-c35a-4e11-a80b-f63c8cf8e933" providerId="ADAL" clId="{08E0FA30-0929-448B-BD43-67B055CEB50C}"/>
    <pc:docChg chg="undo custSel modSld">
      <pc:chgData name="Lara, Neftaly" userId="9fc8621f-c35a-4e11-a80b-f63c8cf8e933" providerId="ADAL" clId="{08E0FA30-0929-448B-BD43-67B055CEB50C}" dt="2025-04-15T21:26:00.558" v="760" actId="1076"/>
      <pc:docMkLst>
        <pc:docMk/>
      </pc:docMkLst>
      <pc:sldChg chg="modSp mod">
        <pc:chgData name="Lara, Neftaly" userId="9fc8621f-c35a-4e11-a80b-f63c8cf8e933" providerId="ADAL" clId="{08E0FA30-0929-448B-BD43-67B055CEB50C}" dt="2025-04-15T21:26:00.558" v="760" actId="1076"/>
        <pc:sldMkLst>
          <pc:docMk/>
          <pc:sldMk cId="4128123355" sldId="263"/>
        </pc:sldMkLst>
        <pc:picChg chg="mod modCrop">
          <ac:chgData name="Lara, Neftaly" userId="9fc8621f-c35a-4e11-a80b-f63c8cf8e933" providerId="ADAL" clId="{08E0FA30-0929-448B-BD43-67B055CEB50C}" dt="2025-04-15T21:26:00.558" v="760" actId="1076"/>
          <ac:picMkLst>
            <pc:docMk/>
            <pc:sldMk cId="4128123355" sldId="263"/>
            <ac:picMk id="40" creationId="{F2F8F96F-6F12-21A0-428E-88D7DADD686D}"/>
          </ac:picMkLst>
        </pc:picChg>
      </pc:sldChg>
    </pc:docChg>
  </pc:docChgLst>
  <pc:docChgLst>
    <pc:chgData name="Gardner, Kayla Michelle" userId="S::kgardn9@uic.edu::65dd4bc4-586d-4fc3-866a-10e553e7e914" providerId="AD" clId="Web-{C51ED313-8249-C3D3-2E3C-2350E648D888}"/>
    <pc:docChg chg="modSld">
      <pc:chgData name="Gardner, Kayla Michelle" userId="S::kgardn9@uic.edu::65dd4bc4-586d-4fc3-866a-10e553e7e914" providerId="AD" clId="Web-{C51ED313-8249-C3D3-2E3C-2350E648D888}" dt="2025-03-11T13:57:04.074" v="186" actId="20577"/>
      <pc:docMkLst>
        <pc:docMk/>
      </pc:docMkLst>
    </pc:docChg>
  </pc:docChgLst>
  <pc:docChgLst>
    <pc:chgData name="Lara, Neftaly" userId="S::nlara6@uic.edu::9fc8621f-c35a-4e11-a80b-f63c8cf8e933" providerId="AD" clId="Web-{4BB19826-936A-2B55-4137-2EF84605A87C}"/>
    <pc:docChg chg="modSld">
      <pc:chgData name="Lara, Neftaly" userId="S::nlara6@uic.edu::9fc8621f-c35a-4e11-a80b-f63c8cf8e933" providerId="AD" clId="Web-{4BB19826-936A-2B55-4137-2EF84605A87C}" dt="2025-03-09T01:16:35.523" v="31" actId="1076"/>
      <pc:docMkLst>
        <pc:docMk/>
      </pc:docMkLst>
    </pc:docChg>
  </pc:docChgLst>
  <pc:docChgLst>
    <pc:chgData name="Gardner, Kayla Michelle" userId="S::kgardn9@uic.edu::65dd4bc4-586d-4fc3-866a-10e553e7e914" providerId="AD" clId="Web-{01470084-DA41-10E0-7437-7AF9C9038D81}"/>
    <pc:docChg chg="modSld">
      <pc:chgData name="Gardner, Kayla Michelle" userId="S::kgardn9@uic.edu::65dd4bc4-586d-4fc3-866a-10e553e7e914" providerId="AD" clId="Web-{01470084-DA41-10E0-7437-7AF9C9038D81}" dt="2025-03-04T19:30:19.279" v="32" actId="20577"/>
      <pc:docMkLst>
        <pc:docMk/>
      </pc:docMkLst>
      <pc:sldChg chg="modSp">
        <pc:chgData name="Gardner, Kayla Michelle" userId="S::kgardn9@uic.edu::65dd4bc4-586d-4fc3-866a-10e553e7e914" providerId="AD" clId="Web-{01470084-DA41-10E0-7437-7AF9C9038D81}" dt="2025-03-04T19:30:19.279" v="32" actId="20577"/>
        <pc:sldMkLst>
          <pc:docMk/>
          <pc:sldMk cId="4128123355" sldId="263"/>
        </pc:sldMkLst>
        <pc:spChg chg="mod">
          <ac:chgData name="Gardner, Kayla Michelle" userId="S::kgardn9@uic.edu::65dd4bc4-586d-4fc3-866a-10e553e7e914" providerId="AD" clId="Web-{01470084-DA41-10E0-7437-7AF9C9038D81}" dt="2025-03-04T19:30:19.279" v="32" actId="20577"/>
          <ac:spMkLst>
            <pc:docMk/>
            <pc:sldMk cId="4128123355" sldId="263"/>
            <ac:spMk id="3" creationId="{35BDF9B4-473D-E669-9E42-5773F11E91F4}"/>
          </ac:spMkLst>
        </pc:spChg>
      </pc:sldChg>
    </pc:docChg>
  </pc:docChgLst>
  <pc:docChgLst>
    <pc:chgData name="Narubin, Simona" userId="1024db4c-1124-4304-898d-143c8c23e08a" providerId="ADAL" clId="{6F0C66AD-C8AB-455F-83FC-DA21544998C7}"/>
    <pc:docChg chg="modMainMaster">
      <pc:chgData name="Narubin, Simona" userId="1024db4c-1124-4304-898d-143c8c23e08a" providerId="ADAL" clId="{6F0C66AD-C8AB-455F-83FC-DA21544998C7}" dt="2022-09-15T22:47:26.197" v="0" actId="14826"/>
      <pc:docMkLst>
        <pc:docMk/>
      </pc:docMkLst>
      <pc:sldMasterChg chg="modSp">
        <pc:chgData name="Narubin, Simona" userId="1024db4c-1124-4304-898d-143c8c23e08a" providerId="ADAL" clId="{6F0C66AD-C8AB-455F-83FC-DA21544998C7}" dt="2022-09-15T22:47:26.197" v="0" actId="14826"/>
        <pc:sldMasterMkLst>
          <pc:docMk/>
          <pc:sldMasterMk cId="2100393566" sldId="2147483681"/>
        </pc:sldMasterMkLst>
      </pc:sldMasterChg>
    </pc:docChg>
  </pc:docChgLst>
  <pc:docChgLst>
    <pc:chgData name="Gardner, Kayla Michelle" userId="S::kgardn9@uic.edu::65dd4bc4-586d-4fc3-866a-10e553e7e914" providerId="AD" clId="Web-{358B789D-2D12-E46E-DCF8-81E5202FAD73}"/>
    <pc:docChg chg="modSld">
      <pc:chgData name="Gardner, Kayla Michelle" userId="S::kgardn9@uic.edu::65dd4bc4-586d-4fc3-866a-10e553e7e914" providerId="AD" clId="Web-{358B789D-2D12-E46E-DCF8-81E5202FAD73}" dt="2025-04-01T19:36:58.195" v="24" actId="1076"/>
      <pc:docMkLst>
        <pc:docMk/>
      </pc:docMkLst>
    </pc:docChg>
  </pc:docChgLst>
  <pc:docChgLst>
    <pc:chgData name="Tran, Thomas Loc" userId="S::ttran244@uic.edu::ec5ca8d2-ef50-4609-b4d2-72c685c54702" providerId="AD" clId="Web-{02687E4C-8816-9C57-69D1-A551E9000637}"/>
    <pc:docChg chg="modSld">
      <pc:chgData name="Tran, Thomas Loc" userId="S::ttran244@uic.edu::ec5ca8d2-ef50-4609-b4d2-72c685c54702" providerId="AD" clId="Web-{02687E4C-8816-9C57-69D1-A551E9000637}" dt="2025-03-11T20:58:34.340" v="13" actId="14100"/>
      <pc:docMkLst>
        <pc:docMk/>
      </pc:docMkLst>
    </pc:docChg>
  </pc:docChgLst>
  <pc:docChgLst>
    <pc:chgData name="Gardner, Kayla Michelle" userId="S::kgardn9@uic.edu::65dd4bc4-586d-4fc3-866a-10e553e7e914" providerId="AD" clId="Web-{19C4EAEA-256B-E11F-A96D-9D45B0ABBD8A}"/>
    <pc:docChg chg="modSld">
      <pc:chgData name="Gardner, Kayla Michelle" userId="S::kgardn9@uic.edu::65dd4bc4-586d-4fc3-866a-10e553e7e914" providerId="AD" clId="Web-{19C4EAEA-256B-E11F-A96D-9D45B0ABBD8A}" dt="2025-04-15T23:03:21.117" v="6" actId="1076"/>
      <pc:docMkLst>
        <pc:docMk/>
      </pc:docMkLst>
      <pc:sldChg chg="modSp">
        <pc:chgData name="Gardner, Kayla Michelle" userId="S::kgardn9@uic.edu::65dd4bc4-586d-4fc3-866a-10e553e7e914" providerId="AD" clId="Web-{19C4EAEA-256B-E11F-A96D-9D45B0ABBD8A}" dt="2025-04-15T23:03:21.117" v="6" actId="1076"/>
        <pc:sldMkLst>
          <pc:docMk/>
          <pc:sldMk cId="4128123355" sldId="263"/>
        </pc:sldMkLst>
        <pc:spChg chg="mod">
          <ac:chgData name="Gardner, Kayla Michelle" userId="S::kgardn9@uic.edu::65dd4bc4-586d-4fc3-866a-10e553e7e914" providerId="AD" clId="Web-{19C4EAEA-256B-E11F-A96D-9D45B0ABBD8A}" dt="2025-04-15T23:03:07.164" v="3" actId="1076"/>
          <ac:spMkLst>
            <pc:docMk/>
            <pc:sldMk cId="4128123355" sldId="263"/>
            <ac:spMk id="5" creationId="{4E1FD76E-48CC-746B-D1BC-32CDADB25595}"/>
          </ac:spMkLst>
        </pc:spChg>
        <pc:spChg chg="mod">
          <ac:chgData name="Gardner, Kayla Michelle" userId="S::kgardn9@uic.edu::65dd4bc4-586d-4fc3-866a-10e553e7e914" providerId="AD" clId="Web-{19C4EAEA-256B-E11F-A96D-9D45B0ABBD8A}" dt="2025-04-15T23:03:21.117" v="6" actId="1076"/>
          <ac:spMkLst>
            <pc:docMk/>
            <pc:sldMk cId="4128123355" sldId="263"/>
            <ac:spMk id="8" creationId="{369AD43D-3B96-18D9-D8A5-47C15BB9D879}"/>
          </ac:spMkLst>
        </pc:spChg>
        <pc:spChg chg="mod">
          <ac:chgData name="Gardner, Kayla Michelle" userId="S::kgardn9@uic.edu::65dd4bc4-586d-4fc3-866a-10e553e7e914" providerId="AD" clId="Web-{19C4EAEA-256B-E11F-A96D-9D45B0ABBD8A}" dt="2025-04-15T23:03:11.461" v="4" actId="14100"/>
          <ac:spMkLst>
            <pc:docMk/>
            <pc:sldMk cId="4128123355" sldId="263"/>
            <ac:spMk id="39" creationId="{00000000-0000-0000-0000-000000000000}"/>
          </ac:spMkLst>
        </pc:spChg>
        <pc:spChg chg="mod">
          <ac:chgData name="Gardner, Kayla Michelle" userId="S::kgardn9@uic.edu::65dd4bc4-586d-4fc3-866a-10e553e7e914" providerId="AD" clId="Web-{19C4EAEA-256B-E11F-A96D-9D45B0ABBD8A}" dt="2025-04-15T23:02:56.148" v="1" actId="14100"/>
          <ac:spMkLst>
            <pc:docMk/>
            <pc:sldMk cId="4128123355" sldId="263"/>
            <ac:spMk id="43" creationId="{00000000-0000-0000-0000-000000000000}"/>
          </ac:spMkLst>
        </pc:spChg>
      </pc:sldChg>
    </pc:docChg>
  </pc:docChgLst>
  <pc:docChgLst>
    <pc:chgData name="Gardner, Kayla Michelle" userId="S::kgardn9@uic.edu::65dd4bc4-586d-4fc3-866a-10e553e7e914" providerId="AD" clId="Web-{F4C6B399-3196-16A7-B402-F1245EB203D9}"/>
    <pc:docChg chg="modSld">
      <pc:chgData name="Gardner, Kayla Michelle" userId="S::kgardn9@uic.edu::65dd4bc4-586d-4fc3-866a-10e553e7e914" providerId="AD" clId="Web-{F4C6B399-3196-16A7-B402-F1245EB203D9}" dt="2025-04-02T14:37:30.361" v="75" actId="1076"/>
      <pc:docMkLst>
        <pc:docMk/>
      </pc:docMkLst>
    </pc:docChg>
  </pc:docChgLst>
  <pc:docChgLst>
    <pc:chgData name="Gardner, Kayla Michelle" userId="S::kgardn9@uic.edu::65dd4bc4-586d-4fc3-866a-10e553e7e914" providerId="AD" clId="Web-{6CD1A20D-1943-BB0C-23A3-6D2478A74201}"/>
    <pc:docChg chg="modSld">
      <pc:chgData name="Gardner, Kayla Michelle" userId="S::kgardn9@uic.edu::65dd4bc4-586d-4fc3-866a-10e553e7e914" providerId="AD" clId="Web-{6CD1A20D-1943-BB0C-23A3-6D2478A74201}" dt="2025-04-14T13:26:05.648" v="59" actId="14100"/>
      <pc:docMkLst>
        <pc:docMk/>
      </pc:docMkLst>
    </pc:docChg>
  </pc:docChgLst>
  <pc:docChgLst>
    <pc:chgData name="Gardner, Kayla Michelle" userId="S::kgardn9@uic.edu::65dd4bc4-586d-4fc3-866a-10e553e7e914" providerId="AD" clId="Web-{1E4DC97D-09C5-556B-98E9-DC449C6DB465}"/>
    <pc:docChg chg="modSld">
      <pc:chgData name="Gardner, Kayla Michelle" userId="S::kgardn9@uic.edu::65dd4bc4-586d-4fc3-866a-10e553e7e914" providerId="AD" clId="Web-{1E4DC97D-09C5-556B-98E9-DC449C6DB465}" dt="2025-03-24T14:11:25.409" v="1"/>
      <pc:docMkLst>
        <pc:docMk/>
      </pc:docMkLst>
    </pc:docChg>
  </pc:docChgLst>
  <pc:docChgLst>
    <pc:chgData name="Gardner, Kayla Michelle" userId="S::kgardn9@uic.edu::65dd4bc4-586d-4fc3-866a-10e553e7e914" providerId="AD" clId="Web-{03533F07-6E16-5B6E-0B6F-C6C7E04158B3}"/>
    <pc:docChg chg="modSld">
      <pc:chgData name="Gardner, Kayla Michelle" userId="S::kgardn9@uic.edu::65dd4bc4-586d-4fc3-866a-10e553e7e914" providerId="AD" clId="Web-{03533F07-6E16-5B6E-0B6F-C6C7E04158B3}" dt="2025-03-11T21:13:12.145" v="61" actId="1076"/>
      <pc:docMkLst>
        <pc:docMk/>
      </pc:docMkLst>
    </pc:docChg>
  </pc:docChgLst>
  <pc:docChgLst>
    <pc:chgData name="Loera Martinez, Moises" userId="S::mloera3@uic.edu::49869d4e-5440-4bd9-b8dc-e854c0a86cb1" providerId="AD" clId="Web-{C2463FC9-EA89-4841-09C7-6DA64CCEDEFE}"/>
    <pc:docChg chg="modSld">
      <pc:chgData name="Loera Martinez, Moises" userId="S::mloera3@uic.edu::49869d4e-5440-4bd9-b8dc-e854c0a86cb1" providerId="AD" clId="Web-{C2463FC9-EA89-4841-09C7-6DA64CCEDEFE}" dt="2025-04-04T20:48:27.702" v="26" actId="1076"/>
      <pc:docMkLst>
        <pc:docMk/>
      </pc:docMkLst>
    </pc:docChg>
  </pc:docChgLst>
  <pc:docChgLst>
    <pc:chgData clId="Web-{03533F07-6E16-5B6E-0B6F-C6C7E04158B3}"/>
    <pc:docChg chg="modSld">
      <pc:chgData name="" userId="" providerId="" clId="Web-{03533F07-6E16-5B6E-0B6F-C6C7E04158B3}" dt="2025-03-11T20:25:57.595" v="0" actId="14100"/>
      <pc:docMkLst>
        <pc:docMk/>
      </pc:docMkLst>
      <pc:sldChg chg="modSp">
        <pc:chgData name="" userId="" providerId="" clId="Web-{03533F07-6E16-5B6E-0B6F-C6C7E04158B3}" dt="2025-03-11T20:25:57.595" v="0" actId="14100"/>
        <pc:sldMkLst>
          <pc:docMk/>
          <pc:sldMk cId="4128123355" sldId="263"/>
        </pc:sldMkLst>
      </pc:sldChg>
    </pc:docChg>
  </pc:docChgLst>
  <pc:docChgLst>
    <pc:chgData name="Gardner, Kayla Michelle" userId="S::kgardn9@uic.edu::65dd4bc4-586d-4fc3-866a-10e553e7e914" providerId="AD" clId="Web-{4E54F01E-804A-63A5-9ED5-275B590D58D1}"/>
    <pc:docChg chg="modSld">
      <pc:chgData name="Gardner, Kayla Michelle" userId="S::kgardn9@uic.edu::65dd4bc4-586d-4fc3-866a-10e553e7e914" providerId="AD" clId="Web-{4E54F01E-804A-63A5-9ED5-275B590D58D1}" dt="2025-04-02T17:31:14.818" v="27" actId="14100"/>
      <pc:docMkLst>
        <pc:docMk/>
      </pc:docMkLst>
    </pc:docChg>
  </pc:docChgLst>
  <pc:docChgLst>
    <pc:chgData name="Gardner, Kayla Michelle" userId="S::kgardn9@uic.edu::65dd4bc4-586d-4fc3-866a-10e553e7e914" providerId="AD" clId="Web-{268CB330-6BE4-77AB-B38D-A166E3324377}"/>
    <pc:docChg chg="modSld">
      <pc:chgData name="Gardner, Kayla Michelle" userId="S::kgardn9@uic.edu::65dd4bc4-586d-4fc3-866a-10e553e7e914" providerId="AD" clId="Web-{268CB330-6BE4-77AB-B38D-A166E3324377}" dt="2025-04-02T23:50:59.835" v="7" actId="20577"/>
      <pc:docMkLst>
        <pc:docMk/>
      </pc:docMkLst>
    </pc:docChg>
  </pc:docChgLst>
  <pc:docChgLst>
    <pc:chgData name="Gardner, Kayla Michelle" userId="S::kgardn9@uic.edu::65dd4bc4-586d-4fc3-866a-10e553e7e914" providerId="AD" clId="Web-{ACC146C3-2C86-72E9-B068-E1EE695EB7CF}"/>
    <pc:docChg chg="modSld">
      <pc:chgData name="Gardner, Kayla Michelle" userId="S::kgardn9@uic.edu::65dd4bc4-586d-4fc3-866a-10e553e7e914" providerId="AD" clId="Web-{ACC146C3-2C86-72E9-B068-E1EE695EB7CF}" dt="2025-04-15T20:16:44.661" v="2"/>
      <pc:docMkLst>
        <pc:docMk/>
      </pc:docMkLst>
    </pc:docChg>
  </pc:docChgLst>
  <pc:docChgLst>
    <pc:chgData name="Lara, Neftaly" userId="S::nlara6@uic.edu::9fc8621f-c35a-4e11-a80b-f63c8cf8e933" providerId="AD" clId="Web-{52985830-68CF-25D6-32C9-BB92A818F0CF}"/>
    <pc:docChg chg="modSld">
      <pc:chgData name="Lara, Neftaly" userId="S::nlara6@uic.edu::9fc8621f-c35a-4e11-a80b-f63c8cf8e933" providerId="AD" clId="Web-{52985830-68CF-25D6-32C9-BB92A818F0CF}" dt="2025-03-30T22:11:32.251" v="183" actId="20577"/>
      <pc:docMkLst>
        <pc:docMk/>
      </pc:docMkLst>
    </pc:docChg>
  </pc:docChgLst>
  <pc:docChgLst>
    <pc:chgData clId="Web-{782DA849-1DCF-F65A-DCC2-2F3D16834498}"/>
    <pc:docChg chg="modSld">
      <pc:chgData name="" userId="" providerId="" clId="Web-{782DA849-1DCF-F65A-DCC2-2F3D16834498}" dt="2025-03-08T23:12:26.419" v="1" actId="20577"/>
      <pc:docMkLst>
        <pc:docMk/>
      </pc:docMkLst>
    </pc:docChg>
  </pc:docChgLst>
  <pc:docChgLst>
    <pc:chgData clId="Web-{10E791B6-8367-11CF-623B-2AC8EF84EFE4}"/>
    <pc:docChg chg="modSld">
      <pc:chgData name="" userId="" providerId="" clId="Web-{10E791B6-8367-11CF-623B-2AC8EF84EFE4}" dt="2025-04-05T21:44:08.951" v="0" actId="1076"/>
      <pc:docMkLst>
        <pc:docMk/>
      </pc:docMkLst>
    </pc:docChg>
  </pc:docChgLst>
  <pc:docChgLst>
    <pc:chgData name="Gardner, Kayla Michelle" userId="S::kgardn9@uic.edu::65dd4bc4-586d-4fc3-866a-10e553e7e914" providerId="AD" clId="Web-{17618CAA-E8D0-34DA-AB53-6879D23E5704}"/>
    <pc:docChg chg="modSld">
      <pc:chgData name="Gardner, Kayla Michelle" userId="S::kgardn9@uic.edu::65dd4bc4-586d-4fc3-866a-10e553e7e914" providerId="AD" clId="Web-{17618CAA-E8D0-34DA-AB53-6879D23E5704}" dt="2025-03-13T01:09:23.001" v="36" actId="20577"/>
      <pc:docMkLst>
        <pc:docMk/>
      </pc:docMkLst>
    </pc:docChg>
  </pc:docChgLst>
  <pc:docChgLst>
    <pc:chgData name="Gardner, Kayla Michelle" userId="S::kgardn9@uic.edu::65dd4bc4-586d-4fc3-866a-10e553e7e914" providerId="AD" clId="Web-{76AA39A7-1A45-465D-623E-27DF9CDC7D85}"/>
    <pc:docChg chg="modSld">
      <pc:chgData name="Gardner, Kayla Michelle" userId="S::kgardn9@uic.edu::65dd4bc4-586d-4fc3-866a-10e553e7e914" providerId="AD" clId="Web-{76AA39A7-1A45-465D-623E-27DF9CDC7D85}" dt="2025-04-03T00:04:42.859" v="0" actId="20577"/>
      <pc:docMkLst>
        <pc:docMk/>
      </pc:docMkLst>
      <pc:sldChg chg="modSp">
        <pc:chgData name="Gardner, Kayla Michelle" userId="S::kgardn9@uic.edu::65dd4bc4-586d-4fc3-866a-10e553e7e914" providerId="AD" clId="Web-{76AA39A7-1A45-465D-623E-27DF9CDC7D85}" dt="2025-04-03T00:04:42.859" v="0" actId="20577"/>
        <pc:sldMkLst>
          <pc:docMk/>
          <pc:sldMk cId="4128123355" sldId="263"/>
        </pc:sldMkLst>
        <pc:spChg chg="mod">
          <ac:chgData name="Gardner, Kayla Michelle" userId="S::kgardn9@uic.edu::65dd4bc4-586d-4fc3-866a-10e553e7e914" providerId="AD" clId="Web-{76AA39A7-1A45-465D-623E-27DF9CDC7D85}" dt="2025-04-03T00:04:42.859" v="0" actId="20577"/>
          <ac:spMkLst>
            <pc:docMk/>
            <pc:sldMk cId="4128123355" sldId="263"/>
            <ac:spMk id="61" creationId="{89EBE15B-4246-47D5-A572-FC8BC1A36A14}"/>
          </ac:spMkLst>
        </pc:spChg>
      </pc:sldChg>
    </pc:docChg>
  </pc:docChgLst>
  <pc:docChgLst>
    <pc:chgData name="Gardner, Kayla Michelle" userId="S::kgardn9@uic.edu::65dd4bc4-586d-4fc3-866a-10e553e7e914" providerId="AD" clId="Web-{BB13614A-C9FD-889F-3FD8-A667970FC4B5}"/>
    <pc:docChg chg="modSld">
      <pc:chgData name="Gardner, Kayla Michelle" userId="S::kgardn9@uic.edu::65dd4bc4-586d-4fc3-866a-10e553e7e914" providerId="AD" clId="Web-{BB13614A-C9FD-889F-3FD8-A667970FC4B5}" dt="2025-04-13T20:15:03.696" v="140" actId="14100"/>
      <pc:docMkLst>
        <pc:docMk/>
      </pc:docMkLst>
    </pc:docChg>
  </pc:docChgLst>
  <pc:docChgLst>
    <pc:chgData name="Gardner, Kayla Michelle" userId="S::kgardn9@uic.edu::65dd4bc4-586d-4fc3-866a-10e553e7e914" providerId="AD" clId="Web-{971B9A9B-127F-0F01-DEB2-85BACFCE7728}"/>
    <pc:docChg chg="modSld">
      <pc:chgData name="Gardner, Kayla Michelle" userId="S::kgardn9@uic.edu::65dd4bc4-586d-4fc3-866a-10e553e7e914" providerId="AD" clId="Web-{971B9A9B-127F-0F01-DEB2-85BACFCE7728}" dt="2025-04-15T19:31:07.337" v="43" actId="1076"/>
      <pc:docMkLst>
        <pc:docMk/>
      </pc:docMkLst>
    </pc:docChg>
  </pc:docChgLst>
  <pc:docChgLst>
    <pc:chgData name="Loera Martinez, Moises" userId="S::mloera3@uic.edu::49869d4e-5440-4bd9-b8dc-e854c0a86cb1" providerId="AD" clId="Web-{596656EE-0EB7-CFFD-06C2-8B824E62D5FF}"/>
    <pc:docChg chg="modSld">
      <pc:chgData name="Loera Martinez, Moises" userId="S::mloera3@uic.edu::49869d4e-5440-4bd9-b8dc-e854c0a86cb1" providerId="AD" clId="Web-{596656EE-0EB7-CFFD-06C2-8B824E62D5FF}" dt="2025-04-06T01:13:43.132" v="29" actId="14100"/>
      <pc:docMkLst>
        <pc:docMk/>
      </pc:docMkLst>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E645167-0C03-7E2D-AB93-23D0D02734D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AF546D6-97C8-6B72-9513-B58C5E6299A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902C491-DDC5-4202-B775-5B274DE085A2}" type="datetimeFigureOut">
              <a:rPr lang="en-US" smtClean="0"/>
              <a:t>4/15/2025</a:t>
            </a:fld>
            <a:endParaRPr lang="en-US"/>
          </a:p>
        </p:txBody>
      </p:sp>
      <p:sp>
        <p:nvSpPr>
          <p:cNvPr id="4" name="Footer Placeholder 3">
            <a:extLst>
              <a:ext uri="{FF2B5EF4-FFF2-40B4-BE49-F238E27FC236}">
                <a16:creationId xmlns:a16="http://schemas.microsoft.com/office/drawing/2014/main" id="{E8E8A429-12AA-306C-7C26-A576F6D7367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96B37F3-7C53-75BC-3203-589D35C634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A973EAB-74FB-419D-B6C2-3EDC57919BD5}" type="slidenum">
              <a:rPr lang="en-US" smtClean="0"/>
              <a:t>‹#›</a:t>
            </a:fld>
            <a:endParaRPr lang="en-US"/>
          </a:p>
        </p:txBody>
      </p:sp>
    </p:spTree>
    <p:extLst>
      <p:ext uri="{BB962C8B-B14F-4D97-AF65-F5344CB8AC3E}">
        <p14:creationId xmlns:p14="http://schemas.microsoft.com/office/powerpoint/2010/main" val="3928492954"/>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defPPr>
              <a:defRPr kern="1200"/>
            </a:defPPr>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defPPr>
              <a:defRPr kern="1200"/>
            </a:defPPr>
            <a:lvl1pPr algn="r">
              <a:defRPr sz="1200"/>
            </a:lvl1pPr>
          </a:lstStyle>
          <a:p>
            <a:fld id="{7B0E8FA9-8B5F-4493-A208-FBBD06A1EBF4}" type="datetimeFigureOut">
              <a:rPr lang="en-US" smtClean="0"/>
              <a:t>4/15/2025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defPPr>
              <a:defRPr kern="1200"/>
            </a:defPPr>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defPPr>
              <a:defRPr kern="1200"/>
            </a:defPPr>
            <a:lvl1pPr algn="r">
              <a:defRPr sz="1200"/>
            </a:lvl1pPr>
          </a:lstStyle>
          <a:p>
            <a:fld id="{CD15AFD9-35F1-4A8D-8AD3-EDB948176196}" type="slidenum">
              <a:rPr lang="en-US" smtClean="0"/>
              <a:t>‹#›</a:t>
            </a:fld>
            <a:endParaRPr lang="en-US"/>
          </a:p>
        </p:txBody>
      </p:sp>
    </p:spTree>
    <p:extLst>
      <p:ext uri="{BB962C8B-B14F-4D97-AF65-F5344CB8AC3E}">
        <p14:creationId xmlns:p14="http://schemas.microsoft.com/office/powerpoint/2010/main" val="2095315684"/>
      </p:ext>
    </p:extLst>
  </p:cSld>
  <p:clrMap bg1="lt1" tx1="dk1" bg2="lt2" tx2="dk2" accent1="accent1" accent2="accent2" accent3="accent3" accent4="accent4" accent5="accent5" accent6="accent6" hlink="hlink" folHlink="folHlink"/>
  <p:notesStyle>
    <a:lvl1pPr marL="0" algn="l" defTabSz="4388077" rtl="0" eaLnBrk="1" latinLnBrk="0" hangingPunct="1">
      <a:defRPr sz="5700" kern="1200">
        <a:solidFill>
          <a:schemeClr val="tx1"/>
        </a:solidFill>
        <a:latin typeface="+mn-lt"/>
        <a:ea typeface="+mn-ea"/>
        <a:cs typeface="+mn-cs"/>
      </a:defRPr>
    </a:lvl1pPr>
    <a:lvl2pPr marL="2194039" algn="l" defTabSz="4388077" rtl="0" eaLnBrk="1" latinLnBrk="0" hangingPunct="1">
      <a:defRPr sz="5700" kern="1200">
        <a:solidFill>
          <a:schemeClr val="tx1"/>
        </a:solidFill>
        <a:latin typeface="+mn-lt"/>
        <a:ea typeface="+mn-ea"/>
        <a:cs typeface="+mn-cs"/>
      </a:defRPr>
    </a:lvl2pPr>
    <a:lvl3pPr marL="4388077" algn="l" defTabSz="4388077" rtl="0" eaLnBrk="1" latinLnBrk="0" hangingPunct="1">
      <a:defRPr sz="5700" kern="1200">
        <a:solidFill>
          <a:schemeClr val="tx1"/>
        </a:solidFill>
        <a:latin typeface="+mn-lt"/>
        <a:ea typeface="+mn-ea"/>
        <a:cs typeface="+mn-cs"/>
      </a:defRPr>
    </a:lvl3pPr>
    <a:lvl4pPr marL="6582120" algn="l" defTabSz="4388077" rtl="0" eaLnBrk="1" latinLnBrk="0" hangingPunct="1">
      <a:defRPr sz="5700" kern="1200">
        <a:solidFill>
          <a:schemeClr val="tx1"/>
        </a:solidFill>
        <a:latin typeface="+mn-lt"/>
        <a:ea typeface="+mn-ea"/>
        <a:cs typeface="+mn-cs"/>
      </a:defRPr>
    </a:lvl4pPr>
    <a:lvl5pPr marL="8776160" algn="l" defTabSz="4388077" rtl="0" eaLnBrk="1" latinLnBrk="0" hangingPunct="1">
      <a:defRPr sz="5700" kern="1200">
        <a:solidFill>
          <a:schemeClr val="tx1"/>
        </a:solidFill>
        <a:latin typeface="+mn-lt"/>
        <a:ea typeface="+mn-ea"/>
        <a:cs typeface="+mn-cs"/>
      </a:defRPr>
    </a:lvl5pPr>
    <a:lvl6pPr marL="10970199" algn="l" defTabSz="4388077" rtl="0" eaLnBrk="1" latinLnBrk="0" hangingPunct="1">
      <a:defRPr sz="5700" kern="1200">
        <a:solidFill>
          <a:schemeClr val="tx1"/>
        </a:solidFill>
        <a:latin typeface="+mn-lt"/>
        <a:ea typeface="+mn-ea"/>
        <a:cs typeface="+mn-cs"/>
      </a:defRPr>
    </a:lvl6pPr>
    <a:lvl7pPr marL="13164238" algn="l" defTabSz="4388077" rtl="0" eaLnBrk="1" latinLnBrk="0" hangingPunct="1">
      <a:defRPr sz="5700" kern="1200">
        <a:solidFill>
          <a:schemeClr val="tx1"/>
        </a:solidFill>
        <a:latin typeface="+mn-lt"/>
        <a:ea typeface="+mn-ea"/>
        <a:cs typeface="+mn-cs"/>
      </a:defRPr>
    </a:lvl7pPr>
    <a:lvl8pPr marL="15358277" algn="l" defTabSz="4388077" rtl="0" eaLnBrk="1" latinLnBrk="0" hangingPunct="1">
      <a:defRPr sz="5700" kern="1200">
        <a:solidFill>
          <a:schemeClr val="tx1"/>
        </a:solidFill>
        <a:latin typeface="+mn-lt"/>
        <a:ea typeface="+mn-ea"/>
        <a:cs typeface="+mn-cs"/>
      </a:defRPr>
    </a:lvl8pPr>
    <a:lvl9pPr marL="17552318" algn="l" defTabSz="4388077" rtl="0" eaLnBrk="1" latinLnBrk="0" hangingPunct="1">
      <a:defRPr sz="57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731467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614877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F3130BA-C1DE-944A-BDBF-97873382E0EC}"/>
              </a:ext>
            </a:extLst>
          </p:cNvPr>
          <p:cNvSpPr/>
          <p:nvPr/>
        </p:nvSpPr>
        <p:spPr>
          <a:xfrm>
            <a:off x="0" y="32118323"/>
            <a:ext cx="4783457" cy="8000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313"/>
          </a:p>
        </p:txBody>
      </p:sp>
      <p:sp>
        <p:nvSpPr>
          <p:cNvPr id="9" name="Rectangle 8">
            <a:extLst>
              <a:ext uri="{FF2B5EF4-FFF2-40B4-BE49-F238E27FC236}">
                <a16:creationId xmlns:a16="http://schemas.microsoft.com/office/drawing/2014/main" id="{B362F0D7-6C37-C244-9D4F-DD4F94565124}"/>
              </a:ext>
            </a:extLst>
          </p:cNvPr>
          <p:cNvSpPr/>
          <p:nvPr/>
        </p:nvSpPr>
        <p:spPr>
          <a:xfrm>
            <a:off x="9566914" y="32118323"/>
            <a:ext cx="4783457" cy="8000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313"/>
          </a:p>
        </p:txBody>
      </p:sp>
      <p:sp>
        <p:nvSpPr>
          <p:cNvPr id="10" name="Rectangle 9">
            <a:extLst>
              <a:ext uri="{FF2B5EF4-FFF2-40B4-BE49-F238E27FC236}">
                <a16:creationId xmlns:a16="http://schemas.microsoft.com/office/drawing/2014/main" id="{CD4C3632-B888-1046-B484-B9FA10ECF933}"/>
              </a:ext>
            </a:extLst>
          </p:cNvPr>
          <p:cNvSpPr/>
          <p:nvPr/>
        </p:nvSpPr>
        <p:spPr>
          <a:xfrm>
            <a:off x="4783457" y="32118323"/>
            <a:ext cx="4783457" cy="8000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313"/>
          </a:p>
        </p:txBody>
      </p:sp>
      <p:sp>
        <p:nvSpPr>
          <p:cNvPr id="11" name="Rectangle 10">
            <a:extLst>
              <a:ext uri="{FF2B5EF4-FFF2-40B4-BE49-F238E27FC236}">
                <a16:creationId xmlns:a16="http://schemas.microsoft.com/office/drawing/2014/main" id="{2D748785-1151-804C-B467-8C6B9624C578}"/>
              </a:ext>
            </a:extLst>
          </p:cNvPr>
          <p:cNvSpPr/>
          <p:nvPr/>
        </p:nvSpPr>
        <p:spPr>
          <a:xfrm>
            <a:off x="14350370" y="32118323"/>
            <a:ext cx="4783457" cy="8000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313"/>
          </a:p>
        </p:txBody>
      </p:sp>
      <p:sp>
        <p:nvSpPr>
          <p:cNvPr id="2" name="Rectangle 1">
            <a:extLst>
              <a:ext uri="{FF2B5EF4-FFF2-40B4-BE49-F238E27FC236}">
                <a16:creationId xmlns:a16="http://schemas.microsoft.com/office/drawing/2014/main" id="{AE68F632-6A74-7C48-7919-620DE31E7650}"/>
              </a:ext>
            </a:extLst>
          </p:cNvPr>
          <p:cNvSpPr/>
          <p:nvPr userDrawn="1"/>
        </p:nvSpPr>
        <p:spPr>
          <a:xfrm>
            <a:off x="0" y="2"/>
            <a:ext cx="43891200" cy="6252092"/>
          </a:xfrm>
          <a:prstGeom prst="rect">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128016" tIns="64008" rIns="128016" bIns="64008" rtlCol="0" anchor="ctr"/>
          <a:lstStyle>
            <a:defPPr>
              <a:defRPr kern="1200"/>
            </a:defPPr>
          </a:lstStyle>
          <a:p>
            <a:pPr algn="ctr"/>
            <a:endParaRPr lang="en-US"/>
          </a:p>
        </p:txBody>
      </p:sp>
      <p:pic>
        <p:nvPicPr>
          <p:cNvPr id="19" name="Picture 18" descr="Icon&#10;&#10;Description automatically generated">
            <a:extLst>
              <a:ext uri="{FF2B5EF4-FFF2-40B4-BE49-F238E27FC236}">
                <a16:creationId xmlns:a16="http://schemas.microsoft.com/office/drawing/2014/main" id="{1931DC7C-4322-7EC0-AD4A-CBE239DC911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8349936" y="585469"/>
            <a:ext cx="5081158" cy="5081158"/>
          </a:xfrm>
          <a:prstGeom prst="rect">
            <a:avLst/>
          </a:prstGeom>
        </p:spPr>
      </p:pic>
      <p:pic>
        <p:nvPicPr>
          <p:cNvPr id="22" name="Picture 21">
            <a:extLst>
              <a:ext uri="{FF2B5EF4-FFF2-40B4-BE49-F238E27FC236}">
                <a16:creationId xmlns:a16="http://schemas.microsoft.com/office/drawing/2014/main" id="{23D74A44-1BDF-690B-E40D-2D322E56EBA3}"/>
              </a:ext>
            </a:extLst>
          </p:cNvPr>
          <p:cNvPicPr>
            <a:picLocks noChangeAspect="1"/>
          </p:cNvPicPr>
          <p:nvPr userDrawn="1"/>
        </p:nvPicPr>
        <p:blipFill>
          <a:blip r:embed="rId5">
            <a:extLst>
              <a:ext uri="{28A0092B-C50C-407E-A947-70E740481C1C}">
                <a14:useLocalDpi xmlns:a14="http://schemas.microsoft.com/office/drawing/2010/main" val="0"/>
              </a:ext>
            </a:extLst>
          </a:blip>
          <a:srcRect/>
          <a:stretch/>
        </p:blipFill>
        <p:spPr>
          <a:xfrm>
            <a:off x="460106" y="2175370"/>
            <a:ext cx="5084064" cy="1901357"/>
          </a:xfrm>
          <a:prstGeom prst="rect">
            <a:avLst/>
          </a:prstGeom>
        </p:spPr>
      </p:pic>
    </p:spTree>
    <p:extLst>
      <p:ext uri="{BB962C8B-B14F-4D97-AF65-F5344CB8AC3E}">
        <p14:creationId xmlns:p14="http://schemas.microsoft.com/office/powerpoint/2010/main" val="2100393566"/>
      </p:ext>
    </p:extLst>
  </p:cSld>
  <p:clrMap bg1="lt1" tx1="dk1" bg2="lt2" tx2="dk2" accent1="accent1" accent2="accent2" accent3="accent3" accent4="accent4" accent5="accent5" accent6="accent6" hlink="hlink" folHlink="folHlink"/>
  <p:sldLayoutIdLst>
    <p:sldLayoutId id="2147483696" r:id="rId1"/>
    <p:sldLayoutId id="2147483697" r:id="rId2"/>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p:cNvSpPr/>
          <p:nvPr/>
        </p:nvSpPr>
        <p:spPr>
          <a:xfrm>
            <a:off x="33080687" y="28069952"/>
            <a:ext cx="10157809" cy="3678863"/>
          </a:xfrm>
          <a:prstGeom prst="rect">
            <a:avLst/>
          </a:prstGeom>
          <a:solidFill>
            <a:srgbClr val="FFEA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p>
        </p:txBody>
      </p:sp>
      <p:sp>
        <p:nvSpPr>
          <p:cNvPr id="59" name="TextBox 58">
            <a:extLst>
              <a:ext uri="{FF2B5EF4-FFF2-40B4-BE49-F238E27FC236}">
                <a16:creationId xmlns:a16="http://schemas.microsoft.com/office/drawing/2014/main" id="{2224C3B5-C740-463A-8086-222E05D55D53}"/>
              </a:ext>
            </a:extLst>
          </p:cNvPr>
          <p:cNvSpPr txBox="1"/>
          <p:nvPr/>
        </p:nvSpPr>
        <p:spPr>
          <a:xfrm>
            <a:off x="33429098" y="29143383"/>
            <a:ext cx="9144000" cy="2677656"/>
          </a:xfrm>
          <a:prstGeom prst="rect">
            <a:avLst/>
          </a:prstGeom>
          <a:noFill/>
        </p:spPr>
        <p:txBody>
          <a:bodyPr wrap="square" lIns="91440" tIns="45720" rIns="91440" bIns="45720" rtlCol="0" anchor="t">
            <a:spAutoFit/>
          </a:bodyPr>
          <a:lstStyle>
            <a:defPPr>
              <a:defRPr kern="1200"/>
            </a:defPPr>
          </a:lstStyle>
          <a:p>
            <a:pPr marL="285750" indent="-285750">
              <a:buFont typeface="Symbol"/>
              <a:buChar char="•"/>
            </a:pPr>
            <a:r>
              <a:rPr lang="en-US" sz="2400" b="1">
                <a:solidFill>
                  <a:srgbClr val="000000"/>
                </a:solidFill>
                <a:latin typeface="Helvetica"/>
                <a:ea typeface="Open Sans"/>
                <a:cs typeface="Arial"/>
              </a:rPr>
              <a:t>Dr. Ryan Corey, </a:t>
            </a:r>
            <a:r>
              <a:rPr lang="en-US" sz="2400" b="1" err="1">
                <a:solidFill>
                  <a:srgbClr val="000000"/>
                </a:solidFill>
                <a:latin typeface="Helvetica"/>
                <a:ea typeface="Open Sans"/>
                <a:cs typeface="Arial"/>
              </a:rPr>
              <a:t>Rashen</a:t>
            </a:r>
            <a:r>
              <a:rPr lang="en-US" sz="2400" b="1">
                <a:solidFill>
                  <a:srgbClr val="000000"/>
                </a:solidFill>
                <a:latin typeface="Helvetica"/>
                <a:ea typeface="Open Sans"/>
                <a:cs typeface="Arial"/>
              </a:rPr>
              <a:t> Fernando</a:t>
            </a:r>
            <a:r>
              <a:rPr lang="en-US" sz="2400">
                <a:solidFill>
                  <a:srgbClr val="000000"/>
                </a:solidFill>
                <a:latin typeface="Helvetica"/>
                <a:ea typeface="Open Sans"/>
                <a:cs typeface="Arial"/>
              </a:rPr>
              <a:t> (PhD student) </a:t>
            </a:r>
            <a:r>
              <a:rPr lang="en-US" sz="2400" b="1">
                <a:solidFill>
                  <a:srgbClr val="000000"/>
                </a:solidFill>
                <a:latin typeface="Helvetica"/>
                <a:ea typeface="Open Sans"/>
                <a:cs typeface="Arial"/>
              </a:rPr>
              <a:t>and Rajesh Rameshbabu</a:t>
            </a:r>
            <a:r>
              <a:rPr lang="en-US" sz="2400">
                <a:solidFill>
                  <a:srgbClr val="000000"/>
                </a:solidFill>
                <a:latin typeface="Helvetica"/>
                <a:ea typeface="Open Sans"/>
                <a:cs typeface="Arial"/>
              </a:rPr>
              <a:t> (PhD student) for their patience, support, and our participation in the Listening Technology Lab Acoustic Chamber</a:t>
            </a:r>
          </a:p>
          <a:p>
            <a:pPr marL="285750" indent="-285750">
              <a:buFont typeface="Symbol"/>
              <a:buChar char="•"/>
            </a:pPr>
            <a:r>
              <a:rPr lang="en-US" sz="2400" b="1">
                <a:solidFill>
                  <a:srgbClr val="000000"/>
                </a:solidFill>
                <a:latin typeface="Helvetica"/>
                <a:ea typeface="Open Sans"/>
                <a:cs typeface="Arial"/>
              </a:rPr>
              <a:t>Dr. Renata Revelo Alonso, Anthony Flowers </a:t>
            </a:r>
            <a:r>
              <a:rPr lang="en-US" sz="2400">
                <a:solidFill>
                  <a:srgbClr val="000000"/>
                </a:solidFill>
                <a:latin typeface="Helvetica"/>
                <a:ea typeface="Open Sans"/>
                <a:cs typeface="Arial"/>
              </a:rPr>
              <a:t>from ECE Project Labs</a:t>
            </a:r>
            <a:r>
              <a:rPr lang="en-US" sz="2400" b="1">
                <a:solidFill>
                  <a:srgbClr val="000000"/>
                </a:solidFill>
                <a:latin typeface="Helvetica"/>
                <a:ea typeface="Open Sans"/>
                <a:cs typeface="Arial"/>
              </a:rPr>
              <a:t>, </a:t>
            </a:r>
            <a:r>
              <a:rPr lang="en-US" sz="2400">
                <a:solidFill>
                  <a:srgbClr val="000000"/>
                </a:solidFill>
                <a:latin typeface="Helvetica"/>
                <a:ea typeface="Open Sans"/>
                <a:cs typeface="Arial"/>
              </a:rPr>
              <a:t>UIC Senior Design Laboratory and UIC Makerspace</a:t>
            </a:r>
            <a:endParaRPr lang="en-US" sz="2400">
              <a:solidFill>
                <a:srgbClr val="000000"/>
              </a:solidFill>
              <a:latin typeface="Helvetica"/>
              <a:ea typeface="Open Sans"/>
              <a:cs typeface="Helvetica"/>
            </a:endParaRPr>
          </a:p>
          <a:p>
            <a:endParaRPr lang="en-US" sz="2400">
              <a:ea typeface="Open Sans" panose="020B0606030504020204" pitchFamily="34" charset="0"/>
              <a:cs typeface="Open Sans" panose="020B0606030504020204" pitchFamily="34" charset="0"/>
            </a:endParaRPr>
          </a:p>
        </p:txBody>
      </p:sp>
      <p:sp>
        <p:nvSpPr>
          <p:cNvPr id="60" name="TextBox 59">
            <a:extLst>
              <a:ext uri="{FF2B5EF4-FFF2-40B4-BE49-F238E27FC236}">
                <a16:creationId xmlns:a16="http://schemas.microsoft.com/office/drawing/2014/main" id="{1043F711-D47E-42B5-B443-99A2ED27753E}"/>
              </a:ext>
            </a:extLst>
          </p:cNvPr>
          <p:cNvSpPr txBox="1"/>
          <p:nvPr/>
        </p:nvSpPr>
        <p:spPr>
          <a:xfrm>
            <a:off x="33429098" y="28416640"/>
            <a:ext cx="9144000" cy="646331"/>
          </a:xfrm>
          <a:prstGeom prst="rect">
            <a:avLst/>
          </a:prstGeom>
          <a:noFill/>
        </p:spPr>
        <p:txBody>
          <a:bodyPr wrap="square" rtlCol="0">
            <a:spAutoFit/>
          </a:bodyPr>
          <a:lstStyle>
            <a:defPPr>
              <a:defRPr kern="1200"/>
            </a:defPPr>
          </a:lstStyle>
          <a:p>
            <a:r>
              <a:rPr lang="en-US" sz="3600" b="1">
                <a:solidFill>
                  <a:schemeClr val="accent3"/>
                </a:solidFill>
                <a:latin typeface="+mj-lt"/>
              </a:rPr>
              <a:t>Acknowledgements</a:t>
            </a:r>
          </a:p>
        </p:txBody>
      </p:sp>
      <p:sp>
        <p:nvSpPr>
          <p:cNvPr id="42" name="Rectangle 41"/>
          <p:cNvSpPr/>
          <p:nvPr/>
        </p:nvSpPr>
        <p:spPr>
          <a:xfrm>
            <a:off x="33038157" y="17182214"/>
            <a:ext cx="10186453" cy="1043674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p>
        </p:txBody>
      </p:sp>
      <p:sp>
        <p:nvSpPr>
          <p:cNvPr id="61" name="TextBox 60">
            <a:extLst>
              <a:ext uri="{FF2B5EF4-FFF2-40B4-BE49-F238E27FC236}">
                <a16:creationId xmlns:a16="http://schemas.microsoft.com/office/drawing/2014/main" id="{89EBE15B-4246-47D5-A572-FC8BC1A36A14}"/>
              </a:ext>
            </a:extLst>
          </p:cNvPr>
          <p:cNvSpPr txBox="1"/>
          <p:nvPr/>
        </p:nvSpPr>
        <p:spPr>
          <a:xfrm>
            <a:off x="33416631" y="18235264"/>
            <a:ext cx="9351033" cy="9510296"/>
          </a:xfrm>
          <a:prstGeom prst="rect">
            <a:avLst/>
          </a:prstGeom>
          <a:noFill/>
        </p:spPr>
        <p:txBody>
          <a:bodyPr wrap="square" lIns="91440" tIns="45720" rIns="91440" bIns="45720" rtlCol="0" anchor="t">
            <a:spAutoFit/>
          </a:bodyPr>
          <a:lstStyle>
            <a:defPPr>
              <a:defRPr kern="1200"/>
            </a:defPPr>
          </a:lstStyle>
          <a:p>
            <a:r>
              <a:rPr lang="en-US" sz="2400">
                <a:solidFill>
                  <a:srgbClr val="000000"/>
                </a:solidFill>
                <a:latin typeface="Helvetica"/>
                <a:ea typeface="Open Sans"/>
                <a:cs typeface="Times New Roman"/>
              </a:rPr>
              <a:t>I</a:t>
            </a:r>
            <a:r>
              <a:rPr lang="en-US" sz="2400">
                <a:solidFill>
                  <a:srgbClr val="1C1C1C"/>
                </a:solidFill>
                <a:latin typeface="Helvetica"/>
                <a:ea typeface="Open Sans"/>
                <a:cs typeface="Times New Roman"/>
              </a:rPr>
              <a:t>nitially, we experienced significant delays in generating our printed circuit boards (PCBs) as our team was learning the capabilities of Altium software and understanding the requirements for PCB manufacturing. We also encountered budgeting issues due to the limited funding of three hundred dollars, necessitating supplemental funds for ordering passive components and submitting our PCBs to the JCL PCB manufacturer. Despite these challenges, we found opportunities to innovate and problem-solve. We utilized supplies available in the senior design laboratory and received generous contributions to support our purchasing needs, both from independent sources and our advisor. Our project, which is focused on developing a wireless communication system, faced setbacks during testing. The initial low-cost, sub-1 GHz transceiver, identified as CC1101, demonstrated shortcomings in transmission and reception. As a result, we decided to pivot to the </a:t>
            </a:r>
            <a:r>
              <a:rPr lang="en-US" sz="2400">
                <a:solidFill>
                  <a:srgbClr val="000000"/>
                </a:solidFill>
                <a:latin typeface="Helvetica"/>
                <a:ea typeface="Open Sans"/>
                <a:cs typeface="Times New Roman"/>
              </a:rPr>
              <a:t>NRF24L01+PA+L</a:t>
            </a:r>
            <a:r>
              <a:rPr lang="en-US" sz="2400">
                <a:solidFill>
                  <a:srgbClr val="1C1C1C"/>
                </a:solidFill>
                <a:latin typeface="Helvetica"/>
                <a:ea typeface="Open Sans"/>
                <a:cs typeface="Times New Roman"/>
              </a:rPr>
              <a:t> transceiver to achieve reliable bi-directional wireless communication with our microcontroller, the Arduino Nano ESP32. Our responsibilities included designing multiple subsystems to work in conjunction with both the external base station and the internal device. We have made foundational progress toward creating an operationally reliable system that meets most of our engineering requirements. Work is still ongoing, and we will continue to refine our design to deliver a complete and satisfactory product. </a:t>
            </a:r>
            <a:endParaRPr lang="en-US" sz="2400">
              <a:solidFill>
                <a:srgbClr val="000000"/>
              </a:solidFill>
              <a:latin typeface="Helvetica"/>
              <a:ea typeface="Open Sans"/>
              <a:cs typeface="Times New Roman"/>
            </a:endParaRPr>
          </a:p>
          <a:p>
            <a:endParaRPr lang="en-US" sz="1200">
              <a:latin typeface="Aptos"/>
              <a:ea typeface="Open Sans"/>
              <a:cs typeface="Open Sans"/>
            </a:endParaRPr>
          </a:p>
          <a:p>
            <a:endParaRPr lang="en-US" sz="2400">
              <a:ea typeface="Open Sans"/>
              <a:cs typeface="Open Sans"/>
            </a:endParaRPr>
          </a:p>
        </p:txBody>
      </p:sp>
      <p:sp>
        <p:nvSpPr>
          <p:cNvPr id="83" name="TextBox 82">
            <a:extLst>
              <a:ext uri="{FF2B5EF4-FFF2-40B4-BE49-F238E27FC236}">
                <a16:creationId xmlns:a16="http://schemas.microsoft.com/office/drawing/2014/main" id="{66B428E8-E946-4C04-BA2E-DBE7C90A92EC}"/>
              </a:ext>
            </a:extLst>
          </p:cNvPr>
          <p:cNvSpPr txBox="1"/>
          <p:nvPr/>
        </p:nvSpPr>
        <p:spPr>
          <a:xfrm>
            <a:off x="33374102" y="17499646"/>
            <a:ext cx="9144000" cy="646331"/>
          </a:xfrm>
          <a:prstGeom prst="rect">
            <a:avLst/>
          </a:prstGeom>
          <a:noFill/>
        </p:spPr>
        <p:txBody>
          <a:bodyPr wrap="square" rtlCol="0">
            <a:spAutoFit/>
          </a:bodyPr>
          <a:lstStyle>
            <a:defPPr>
              <a:defRPr kern="1200"/>
            </a:defPPr>
          </a:lstStyle>
          <a:p>
            <a:r>
              <a:rPr lang="en-US" sz="3600" b="1">
                <a:solidFill>
                  <a:schemeClr val="accent3"/>
                </a:solidFill>
                <a:latin typeface="+mj-lt"/>
              </a:rPr>
              <a:t>Conclusion</a:t>
            </a:r>
          </a:p>
        </p:txBody>
      </p:sp>
      <p:sp>
        <p:nvSpPr>
          <p:cNvPr id="39" name="Rectangle 38"/>
          <p:cNvSpPr/>
          <p:nvPr/>
        </p:nvSpPr>
        <p:spPr>
          <a:xfrm>
            <a:off x="735200" y="7030149"/>
            <a:ext cx="10273501" cy="1227469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kern="1200"/>
            </a:defPPr>
          </a:lstStyle>
          <a:p>
            <a:endParaRPr lang="en-US" sz="2400">
              <a:solidFill>
                <a:srgbClr val="F7E7E8"/>
              </a:solidFill>
              <a:latin typeface="Helvetica"/>
              <a:cs typeface="Times New Roman"/>
            </a:endParaRPr>
          </a:p>
        </p:txBody>
      </p:sp>
      <p:sp>
        <p:nvSpPr>
          <p:cNvPr id="46" name="TextBox 45"/>
          <p:cNvSpPr txBox="1"/>
          <p:nvPr/>
        </p:nvSpPr>
        <p:spPr>
          <a:xfrm>
            <a:off x="1169319" y="8150297"/>
            <a:ext cx="9144000" cy="461665"/>
          </a:xfrm>
          <a:prstGeom prst="rect">
            <a:avLst/>
          </a:prstGeom>
          <a:noFill/>
        </p:spPr>
        <p:txBody>
          <a:bodyPr wrap="square" lIns="91440" tIns="45720" rIns="91440" bIns="45720" rtlCol="0" anchor="t">
            <a:spAutoFit/>
          </a:bodyPr>
          <a:lstStyle>
            <a:defPPr>
              <a:defRPr kern="1200"/>
            </a:defPPr>
          </a:lstStyle>
          <a:p>
            <a:r>
              <a:rPr lang="en-US" sz="2400">
                <a:solidFill>
                  <a:srgbClr val="333333"/>
                </a:solidFill>
                <a:ea typeface="Open Sans"/>
                <a:cs typeface="Helvetica"/>
              </a:rPr>
              <a:t>. </a:t>
            </a:r>
            <a:endParaRPr lang="en-US">
              <a:solidFill>
                <a:srgbClr val="333333"/>
              </a:solidFill>
              <a:ea typeface="Open Sans"/>
            </a:endParaRPr>
          </a:p>
        </p:txBody>
      </p:sp>
      <p:sp>
        <p:nvSpPr>
          <p:cNvPr id="47" name="TextBox 46"/>
          <p:cNvSpPr txBox="1"/>
          <p:nvPr/>
        </p:nvSpPr>
        <p:spPr>
          <a:xfrm>
            <a:off x="999463" y="7353336"/>
            <a:ext cx="9144000" cy="646331"/>
          </a:xfrm>
          <a:prstGeom prst="rect">
            <a:avLst/>
          </a:prstGeom>
          <a:noFill/>
        </p:spPr>
        <p:txBody>
          <a:bodyPr wrap="square" rtlCol="0">
            <a:spAutoFit/>
          </a:bodyPr>
          <a:lstStyle>
            <a:defPPr>
              <a:defRPr kern="1200"/>
            </a:defPPr>
          </a:lstStyle>
          <a:p>
            <a:r>
              <a:rPr lang="en-US" sz="3600" b="1">
                <a:solidFill>
                  <a:schemeClr val="accent3"/>
                </a:solidFill>
                <a:latin typeface="+mj-lt"/>
              </a:rPr>
              <a:t>Abstract</a:t>
            </a:r>
          </a:p>
        </p:txBody>
      </p:sp>
      <p:sp>
        <p:nvSpPr>
          <p:cNvPr id="43" name="Rectangle 42"/>
          <p:cNvSpPr/>
          <p:nvPr/>
        </p:nvSpPr>
        <p:spPr>
          <a:xfrm>
            <a:off x="761940" y="19639243"/>
            <a:ext cx="10221767" cy="12177940"/>
          </a:xfrm>
          <a:prstGeom prst="rect">
            <a:avLst/>
          </a:prstGeom>
          <a:solidFill>
            <a:srgbClr val="FFEA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p>
        </p:txBody>
      </p:sp>
      <p:sp>
        <p:nvSpPr>
          <p:cNvPr id="87" name="TextBox 86">
            <a:extLst>
              <a:ext uri="{FF2B5EF4-FFF2-40B4-BE49-F238E27FC236}">
                <a16:creationId xmlns:a16="http://schemas.microsoft.com/office/drawing/2014/main" id="{7DB2E49A-CE7A-4210-AE9F-5037030C938E}"/>
              </a:ext>
            </a:extLst>
          </p:cNvPr>
          <p:cNvSpPr txBox="1"/>
          <p:nvPr/>
        </p:nvSpPr>
        <p:spPr>
          <a:xfrm>
            <a:off x="1029690" y="19809589"/>
            <a:ext cx="9144000" cy="646331"/>
          </a:xfrm>
          <a:prstGeom prst="rect">
            <a:avLst/>
          </a:prstGeom>
          <a:noFill/>
        </p:spPr>
        <p:txBody>
          <a:bodyPr wrap="square" rtlCol="0">
            <a:spAutoFit/>
          </a:bodyPr>
          <a:lstStyle>
            <a:defPPr>
              <a:defRPr kern="1200"/>
            </a:defPPr>
          </a:lstStyle>
          <a:p>
            <a:r>
              <a:rPr lang="en-US" sz="3600" b="1">
                <a:solidFill>
                  <a:schemeClr val="accent3"/>
                </a:solidFill>
                <a:latin typeface="+mj-lt"/>
              </a:rPr>
              <a:t>Introduction</a:t>
            </a:r>
          </a:p>
        </p:txBody>
      </p:sp>
      <p:sp>
        <p:nvSpPr>
          <p:cNvPr id="41" name="Rectangle 40"/>
          <p:cNvSpPr/>
          <p:nvPr/>
        </p:nvSpPr>
        <p:spPr>
          <a:xfrm>
            <a:off x="33045724" y="7033627"/>
            <a:ext cx="10128950" cy="9755830"/>
          </a:xfrm>
          <a:prstGeom prst="rect">
            <a:avLst/>
          </a:prstGeom>
          <a:solidFill>
            <a:srgbClr val="FFEA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p>
        </p:txBody>
      </p:sp>
      <p:sp>
        <p:nvSpPr>
          <p:cNvPr id="92" name="TextBox 91">
            <a:extLst>
              <a:ext uri="{FF2B5EF4-FFF2-40B4-BE49-F238E27FC236}">
                <a16:creationId xmlns:a16="http://schemas.microsoft.com/office/drawing/2014/main" id="{65C4E645-8814-452E-ABF9-94046EFDF552}"/>
              </a:ext>
            </a:extLst>
          </p:cNvPr>
          <p:cNvSpPr txBox="1"/>
          <p:nvPr/>
        </p:nvSpPr>
        <p:spPr>
          <a:xfrm>
            <a:off x="33390045" y="8023443"/>
            <a:ext cx="9383281" cy="8217634"/>
          </a:xfrm>
          <a:prstGeom prst="rect">
            <a:avLst/>
          </a:prstGeom>
          <a:noFill/>
        </p:spPr>
        <p:txBody>
          <a:bodyPr wrap="square" lIns="91440" tIns="45720" rIns="91440" bIns="45720" rtlCol="0" anchor="t">
            <a:spAutoFit/>
          </a:bodyPr>
          <a:lstStyle>
            <a:defPPr>
              <a:defRPr kern="1200"/>
            </a:defPPr>
          </a:lstStyle>
          <a:p>
            <a:r>
              <a:rPr lang="en-US" sz="2400">
                <a:solidFill>
                  <a:srgbClr val="1C1C1C"/>
                </a:solidFill>
                <a:ea typeface="+mn-lt"/>
                <a:cs typeface="+mn-lt"/>
              </a:rPr>
              <a:t>After completing our Altium schematics and PCB production, we verified that the connection routing between the NRF24L01+PA+LNA and the Arduino Nano ESP32 functions effectively. Our unit testing involved utilizing the transceiver, electret microphone, and microcontroller. We routed the microphone to the microcontroller to serve as a digital-to-analog converter (DAC), allowing sound output to speakers. To ensure consistent power delivery at 5V, we selected passive components that perform well under high power conditions, and our observations confirmed an appropriate response. Additionally, we provided multipurpose serial outputs for the microcontroller and transceiver. The microcontroller includes LED indicator buttons that confirm connectivity when pressed, assisting in the selection of the 2.4 GHz frequency. However, we encountered some audio limitations that affected the clarity of speech, resulting in subpar sound quality. To address our engineering requirements, we implemented a modular design that facilitates easy debugging and repair of passive components, such as batteries and LED pushbuttons. Power delivery is facilitated through a USB receptacle, accommodating input voltages between 5V and 12V, and this setup also supports phantom power capabilities. The system operates on a half-duplex communication model, which provides auditory feedback.</a:t>
            </a:r>
            <a:endParaRPr lang="en-US" sz="2400"/>
          </a:p>
        </p:txBody>
      </p:sp>
      <p:sp>
        <p:nvSpPr>
          <p:cNvPr id="93" name="TextBox 92">
            <a:extLst>
              <a:ext uri="{FF2B5EF4-FFF2-40B4-BE49-F238E27FC236}">
                <a16:creationId xmlns:a16="http://schemas.microsoft.com/office/drawing/2014/main" id="{7381E656-1550-4678-91D6-50348E24F942}"/>
              </a:ext>
            </a:extLst>
          </p:cNvPr>
          <p:cNvSpPr txBox="1"/>
          <p:nvPr/>
        </p:nvSpPr>
        <p:spPr>
          <a:xfrm>
            <a:off x="33424228" y="7355533"/>
            <a:ext cx="9144000" cy="655293"/>
          </a:xfrm>
          <a:prstGeom prst="rect">
            <a:avLst/>
          </a:prstGeom>
          <a:noFill/>
        </p:spPr>
        <p:txBody>
          <a:bodyPr wrap="square" rtlCol="0">
            <a:spAutoFit/>
          </a:bodyPr>
          <a:lstStyle>
            <a:defPPr>
              <a:defRPr kern="1200"/>
            </a:defPPr>
          </a:lstStyle>
          <a:p>
            <a:r>
              <a:rPr lang="en-US" sz="3600" b="1">
                <a:solidFill>
                  <a:schemeClr val="accent3"/>
                </a:solidFill>
                <a:latin typeface="+mj-lt"/>
              </a:rPr>
              <a:t>Results</a:t>
            </a:r>
          </a:p>
        </p:txBody>
      </p:sp>
      <p:sp>
        <p:nvSpPr>
          <p:cNvPr id="2" name="Title 11">
            <a:extLst>
              <a:ext uri="{FF2B5EF4-FFF2-40B4-BE49-F238E27FC236}">
                <a16:creationId xmlns:a16="http://schemas.microsoft.com/office/drawing/2014/main" id="{8F32EC43-13E7-61BC-B2C3-E761217F8369}"/>
              </a:ext>
            </a:extLst>
          </p:cNvPr>
          <p:cNvSpPr txBox="1"/>
          <p:nvPr/>
        </p:nvSpPr>
        <p:spPr>
          <a:xfrm>
            <a:off x="5604690" y="1152313"/>
            <a:ext cx="32554967" cy="2112670"/>
          </a:xfrm>
          <a:prstGeom prst="rect">
            <a:avLst/>
          </a:prstGeom>
        </p:spPr>
        <p:txBody>
          <a:bodyPr lIns="128016" tIns="64008" rIns="128016" bIns="64008" anchor="ctr"/>
          <a:lstStyle>
            <a:defPPr>
              <a:defRPr kern="1200"/>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8500" b="1" err="1">
                <a:solidFill>
                  <a:schemeClr val="accent3"/>
                </a:solidFill>
                <a:cs typeface="Helvetica"/>
              </a:rPr>
              <a:t>AcoustiQ</a:t>
            </a:r>
            <a:r>
              <a:rPr lang="en-US" sz="8500" b="1">
                <a:solidFill>
                  <a:schemeClr val="accent3"/>
                </a:solidFill>
                <a:cs typeface="Helvetica"/>
              </a:rPr>
              <a:t>: Acoustic Chamber Intercom</a:t>
            </a:r>
            <a:endParaRPr lang="en-US" sz="8500" b="1">
              <a:solidFill>
                <a:schemeClr val="accent3"/>
              </a:solidFill>
              <a:latin typeface="+mj-lt"/>
              <a:cs typeface="Helvetica"/>
            </a:endParaRPr>
          </a:p>
        </p:txBody>
      </p:sp>
      <p:sp>
        <p:nvSpPr>
          <p:cNvPr id="3" name="Text Placeholder 16">
            <a:extLst>
              <a:ext uri="{FF2B5EF4-FFF2-40B4-BE49-F238E27FC236}">
                <a16:creationId xmlns:a16="http://schemas.microsoft.com/office/drawing/2014/main" id="{35BDF9B4-473D-E669-9E42-5773F11E91F4}"/>
              </a:ext>
            </a:extLst>
          </p:cNvPr>
          <p:cNvSpPr txBox="1"/>
          <p:nvPr/>
        </p:nvSpPr>
        <p:spPr>
          <a:xfrm>
            <a:off x="7329933" y="3596166"/>
            <a:ext cx="30916811" cy="2025170"/>
          </a:xfrm>
          <a:prstGeom prst="rect">
            <a:avLst/>
          </a:prstGeom>
        </p:spPr>
        <p:txBody>
          <a:bodyPr wrap="square" lIns="128016" tIns="64008" rIns="128016" bIns="64008" anchor="t">
            <a:spAutoFit/>
          </a:bodyPr>
          <a:lstStyle>
            <a:defPPr>
              <a:defRPr kern="1200"/>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5600" b="1">
                <a:solidFill>
                  <a:srgbClr val="002060"/>
                </a:solidFill>
              </a:rPr>
              <a:t>Kayla Gardner, Nikolas Gonzalez, Neftaly Lara, Moises Loera Martinez, Thomas Tran</a:t>
            </a:r>
            <a:endParaRPr lang="en-US" sz="5600" b="1">
              <a:solidFill>
                <a:srgbClr val="002060"/>
              </a:solidFill>
              <a:cs typeface="Helvetica"/>
            </a:endParaRPr>
          </a:p>
          <a:p>
            <a:pPr algn="ctr"/>
            <a:r>
              <a:rPr lang="en-US" sz="5600" b="1">
                <a:solidFill>
                  <a:srgbClr val="002060"/>
                </a:solidFill>
                <a:cs typeface="Helvetica"/>
              </a:rPr>
              <a:t>Dr. Ryan Corey</a:t>
            </a:r>
            <a:endParaRPr lang="en-US" sz="5600" b="1">
              <a:solidFill>
                <a:srgbClr val="002060"/>
              </a:solidFill>
              <a:latin typeface="+mn-lt"/>
              <a:cs typeface="Helvetica"/>
            </a:endParaRPr>
          </a:p>
        </p:txBody>
      </p:sp>
      <p:sp>
        <p:nvSpPr>
          <p:cNvPr id="6" name="Rectangle 5">
            <a:extLst>
              <a:ext uri="{FF2B5EF4-FFF2-40B4-BE49-F238E27FC236}">
                <a16:creationId xmlns:a16="http://schemas.microsoft.com/office/drawing/2014/main" id="{66D6598D-B467-3666-E9E0-6FABDAC258C6}"/>
              </a:ext>
            </a:extLst>
          </p:cNvPr>
          <p:cNvSpPr/>
          <p:nvPr/>
        </p:nvSpPr>
        <p:spPr>
          <a:xfrm>
            <a:off x="63967" y="95950"/>
            <a:ext cx="8283772" cy="5948963"/>
          </a:xfrm>
          <a:prstGeom prst="rect">
            <a:avLst/>
          </a:prstGeom>
          <a:solidFill>
            <a:srgbClr val="FFBF3F"/>
          </a:solidFill>
          <a:ln>
            <a:solidFill>
              <a:srgbClr val="FFBF3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ogo with text overlay&#10;&#10;AI-generated content may be incorrect.">
            <a:extLst>
              <a:ext uri="{FF2B5EF4-FFF2-40B4-BE49-F238E27FC236}">
                <a16:creationId xmlns:a16="http://schemas.microsoft.com/office/drawing/2014/main" id="{DBE1D92E-7B04-8312-CE23-C0C902144B06}"/>
              </a:ext>
            </a:extLst>
          </p:cNvPr>
          <p:cNvPicPr>
            <a:picLocks noChangeAspect="1"/>
          </p:cNvPicPr>
          <p:nvPr/>
        </p:nvPicPr>
        <p:blipFill>
          <a:blip r:embed="rId2"/>
          <a:srcRect l="15507" t="22341" r="12631" b="40385"/>
          <a:stretch/>
        </p:blipFill>
        <p:spPr>
          <a:xfrm>
            <a:off x="39726" y="3067160"/>
            <a:ext cx="8328689" cy="2518274"/>
          </a:xfrm>
          <a:prstGeom prst="rect">
            <a:avLst/>
          </a:prstGeom>
        </p:spPr>
      </p:pic>
      <p:pic>
        <p:nvPicPr>
          <p:cNvPr id="7" name="Picture 6" descr="A black background with blue text&#10;&#10;AI-generated content may be incorrect.">
            <a:extLst>
              <a:ext uri="{FF2B5EF4-FFF2-40B4-BE49-F238E27FC236}">
                <a16:creationId xmlns:a16="http://schemas.microsoft.com/office/drawing/2014/main" id="{3C4C5806-78AE-677F-856A-7D16178333B1}"/>
              </a:ext>
            </a:extLst>
          </p:cNvPr>
          <p:cNvPicPr>
            <a:picLocks noChangeAspect="1"/>
          </p:cNvPicPr>
          <p:nvPr/>
        </p:nvPicPr>
        <p:blipFill>
          <a:blip r:embed="rId3"/>
          <a:stretch>
            <a:fillRect/>
          </a:stretch>
        </p:blipFill>
        <p:spPr>
          <a:xfrm>
            <a:off x="716274" y="643021"/>
            <a:ext cx="7574027" cy="2963540"/>
          </a:xfrm>
          <a:prstGeom prst="rect">
            <a:avLst/>
          </a:prstGeom>
        </p:spPr>
      </p:pic>
      <p:sp>
        <p:nvSpPr>
          <p:cNvPr id="14" name="Rectangle 13">
            <a:extLst>
              <a:ext uri="{FF2B5EF4-FFF2-40B4-BE49-F238E27FC236}">
                <a16:creationId xmlns:a16="http://schemas.microsoft.com/office/drawing/2014/main" id="{B2716ACB-7F06-8C3D-0AFC-506ED82B039D}"/>
              </a:ext>
            </a:extLst>
          </p:cNvPr>
          <p:cNvSpPr/>
          <p:nvPr/>
        </p:nvSpPr>
        <p:spPr>
          <a:xfrm>
            <a:off x="11556110" y="7033628"/>
            <a:ext cx="10227488" cy="8015872"/>
          </a:xfrm>
          <a:prstGeom prst="rect">
            <a:avLst/>
          </a:prstGeom>
          <a:solidFill>
            <a:srgbClr val="FFEA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p>
        </p:txBody>
      </p:sp>
      <p:sp>
        <p:nvSpPr>
          <p:cNvPr id="16" name="TextBox 15">
            <a:extLst>
              <a:ext uri="{FF2B5EF4-FFF2-40B4-BE49-F238E27FC236}">
                <a16:creationId xmlns:a16="http://schemas.microsoft.com/office/drawing/2014/main" id="{1816773E-3485-EFCA-A4CE-653F3E8ACF19}"/>
              </a:ext>
            </a:extLst>
          </p:cNvPr>
          <p:cNvSpPr txBox="1"/>
          <p:nvPr/>
        </p:nvSpPr>
        <p:spPr>
          <a:xfrm>
            <a:off x="11999540" y="7418959"/>
            <a:ext cx="9144000" cy="655293"/>
          </a:xfrm>
          <a:prstGeom prst="rect">
            <a:avLst/>
          </a:prstGeom>
          <a:noFill/>
        </p:spPr>
        <p:txBody>
          <a:bodyPr wrap="square" lIns="91440" tIns="45720" rIns="91440" bIns="45720" rtlCol="0" anchor="t">
            <a:spAutoFit/>
          </a:bodyPr>
          <a:lstStyle>
            <a:defPPr>
              <a:defRPr kern="1200"/>
            </a:defPPr>
          </a:lstStyle>
          <a:p>
            <a:r>
              <a:rPr lang="en-US" sz="3600" b="1">
                <a:solidFill>
                  <a:schemeClr val="accent3"/>
                </a:solidFill>
                <a:latin typeface="+mj-lt"/>
                <a:cs typeface="Helvetica"/>
              </a:rPr>
              <a:t>Engineering Requirements</a:t>
            </a:r>
          </a:p>
        </p:txBody>
      </p:sp>
      <p:sp>
        <p:nvSpPr>
          <p:cNvPr id="17" name="Rectangle 16">
            <a:extLst>
              <a:ext uri="{FF2B5EF4-FFF2-40B4-BE49-F238E27FC236}">
                <a16:creationId xmlns:a16="http://schemas.microsoft.com/office/drawing/2014/main" id="{7CC95692-30B0-DCC4-2DE6-E476D2AF2BA7}"/>
              </a:ext>
            </a:extLst>
          </p:cNvPr>
          <p:cNvSpPr/>
          <p:nvPr/>
        </p:nvSpPr>
        <p:spPr>
          <a:xfrm>
            <a:off x="11583948" y="15407640"/>
            <a:ext cx="10273501" cy="16386208"/>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p>
        </p:txBody>
      </p:sp>
      <p:sp>
        <p:nvSpPr>
          <p:cNvPr id="19" name="TextBox 18">
            <a:extLst>
              <a:ext uri="{FF2B5EF4-FFF2-40B4-BE49-F238E27FC236}">
                <a16:creationId xmlns:a16="http://schemas.microsoft.com/office/drawing/2014/main" id="{1000332C-A10C-382F-F297-4E9FDF9D69FE}"/>
              </a:ext>
            </a:extLst>
          </p:cNvPr>
          <p:cNvSpPr txBox="1"/>
          <p:nvPr/>
        </p:nvSpPr>
        <p:spPr>
          <a:xfrm>
            <a:off x="11875875" y="15736265"/>
            <a:ext cx="9144000" cy="655293"/>
          </a:xfrm>
          <a:prstGeom prst="rect">
            <a:avLst/>
          </a:prstGeom>
          <a:noFill/>
        </p:spPr>
        <p:txBody>
          <a:bodyPr wrap="square" lIns="91440" tIns="45720" rIns="91440" bIns="45720" rtlCol="0" anchor="t">
            <a:spAutoFit/>
          </a:bodyPr>
          <a:lstStyle>
            <a:defPPr>
              <a:defRPr kern="1200"/>
            </a:defPPr>
          </a:lstStyle>
          <a:p>
            <a:r>
              <a:rPr lang="en-US" sz="3600" b="1">
                <a:solidFill>
                  <a:schemeClr val="accent3"/>
                </a:solidFill>
                <a:latin typeface="+mj-lt"/>
                <a:cs typeface="Helvetica"/>
              </a:rPr>
              <a:t>Prototypes</a:t>
            </a:r>
          </a:p>
        </p:txBody>
      </p:sp>
      <p:sp>
        <p:nvSpPr>
          <p:cNvPr id="20" name="Rectangle 19">
            <a:extLst>
              <a:ext uri="{FF2B5EF4-FFF2-40B4-BE49-F238E27FC236}">
                <a16:creationId xmlns:a16="http://schemas.microsoft.com/office/drawing/2014/main" id="{04B1D573-A638-FB22-165C-478DA07DF100}"/>
              </a:ext>
            </a:extLst>
          </p:cNvPr>
          <p:cNvSpPr/>
          <p:nvPr/>
        </p:nvSpPr>
        <p:spPr>
          <a:xfrm>
            <a:off x="22328586" y="7062660"/>
            <a:ext cx="10133983" cy="6352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kern="1200"/>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600"/>
          </a:p>
        </p:txBody>
      </p:sp>
      <p:sp>
        <p:nvSpPr>
          <p:cNvPr id="21" name="TextBox 87">
            <a:extLst>
              <a:ext uri="{FF2B5EF4-FFF2-40B4-BE49-F238E27FC236}">
                <a16:creationId xmlns:a16="http://schemas.microsoft.com/office/drawing/2014/main" id="{42B0A569-B3B2-4D39-9EF7-F3CC8A0EDD42}"/>
              </a:ext>
            </a:extLst>
          </p:cNvPr>
          <p:cNvSpPr txBox="1"/>
          <p:nvPr/>
        </p:nvSpPr>
        <p:spPr>
          <a:xfrm>
            <a:off x="22658933" y="8150297"/>
            <a:ext cx="9405262" cy="5339923"/>
          </a:xfrm>
          <a:prstGeom prst="rect">
            <a:avLst/>
          </a:prstGeom>
          <a:noFill/>
        </p:spPr>
        <p:txBody>
          <a:bodyPr wrap="square" lIns="91440" tIns="45720" rIns="91440" bIns="45720" rtlCol="0" anchor="t">
            <a:spAutoFit/>
          </a:bodyPr>
          <a:lstStyle>
            <a:defPPr>
              <a:defRPr lang="en-US" kern="1200"/>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Arial"/>
              <a:buChar char="•"/>
            </a:pPr>
            <a:r>
              <a:rPr lang="en-US" sz="2400" b="1">
                <a:solidFill>
                  <a:schemeClr val="accent1"/>
                </a:solidFill>
                <a:ea typeface="Open Sans"/>
                <a:cs typeface="Open Sans"/>
              </a:rPr>
              <a:t>Transceiver</a:t>
            </a:r>
            <a:r>
              <a:rPr lang="en-US" sz="2400">
                <a:solidFill>
                  <a:schemeClr val="accent1"/>
                </a:solidFill>
                <a:ea typeface="Open Sans"/>
                <a:cs typeface="Open Sans"/>
              </a:rPr>
              <a:t>: NRF24L01+PA+LNA</a:t>
            </a:r>
            <a:endParaRPr lang="en-US" sz="2400">
              <a:solidFill>
                <a:schemeClr val="accent1"/>
              </a:solidFill>
              <a:ea typeface="Open Sans"/>
              <a:cs typeface="Helvetica"/>
            </a:endParaRPr>
          </a:p>
          <a:p>
            <a:pPr marL="342900" indent="-342900">
              <a:buFont typeface="Arial"/>
              <a:buChar char="•"/>
            </a:pPr>
            <a:r>
              <a:rPr lang="en-US" sz="2400" b="1">
                <a:solidFill>
                  <a:srgbClr val="000000"/>
                </a:solidFill>
                <a:ea typeface="Open Sans"/>
                <a:cs typeface="Open Sans"/>
              </a:rPr>
              <a:t>Audio Processor</a:t>
            </a:r>
            <a:r>
              <a:rPr lang="en-US" sz="2400">
                <a:solidFill>
                  <a:srgbClr val="000000"/>
                </a:solidFill>
                <a:ea typeface="Open Sans"/>
                <a:cs typeface="Open Sans"/>
              </a:rPr>
              <a:t>: ADAU1701JSTZ-RL</a:t>
            </a:r>
            <a:endParaRPr lang="en-US" sz="2400">
              <a:solidFill>
                <a:srgbClr val="000000"/>
              </a:solidFill>
              <a:cs typeface="Helvetica"/>
            </a:endParaRPr>
          </a:p>
          <a:p>
            <a:pPr marL="342900" indent="-342900">
              <a:buFont typeface="Arial"/>
              <a:buChar char="•"/>
            </a:pPr>
            <a:r>
              <a:rPr lang="en-US" sz="2400" b="1">
                <a:solidFill>
                  <a:srgbClr val="000000"/>
                </a:solidFill>
                <a:ea typeface="Open Sans"/>
                <a:cs typeface="Open Sans"/>
              </a:rPr>
              <a:t>Audio Amplifier</a:t>
            </a:r>
            <a:r>
              <a:rPr lang="en-US" sz="2400">
                <a:solidFill>
                  <a:srgbClr val="000000"/>
                </a:solidFill>
                <a:ea typeface="Open Sans"/>
                <a:cs typeface="Open Sans"/>
              </a:rPr>
              <a:t>: PAM8406DR</a:t>
            </a:r>
          </a:p>
          <a:p>
            <a:pPr marL="342900" indent="-342900">
              <a:buFont typeface="Arial"/>
              <a:buChar char="•"/>
            </a:pPr>
            <a:r>
              <a:rPr lang="en-US" sz="2400" b="1">
                <a:solidFill>
                  <a:srgbClr val="000000"/>
                </a:solidFill>
                <a:ea typeface="Open Sans"/>
                <a:cs typeface="Open Sans"/>
              </a:rPr>
              <a:t>Microcontroller</a:t>
            </a:r>
            <a:r>
              <a:rPr lang="en-US" sz="2400">
                <a:solidFill>
                  <a:srgbClr val="000000"/>
                </a:solidFill>
                <a:ea typeface="Open Sans"/>
                <a:cs typeface="Open Sans"/>
              </a:rPr>
              <a:t>: Arduino Nano ESP32</a:t>
            </a:r>
          </a:p>
          <a:p>
            <a:pPr marL="342900" indent="-342900">
              <a:buFont typeface="Arial"/>
              <a:buChar char="•"/>
            </a:pPr>
            <a:r>
              <a:rPr lang="en-US" sz="2400" b="1">
                <a:solidFill>
                  <a:srgbClr val="000000"/>
                </a:solidFill>
                <a:ea typeface="Open Sans"/>
                <a:cs typeface="Open Sans"/>
              </a:rPr>
              <a:t>Gooseneck Microphone</a:t>
            </a:r>
            <a:r>
              <a:rPr lang="en-US" sz="2400">
                <a:solidFill>
                  <a:srgbClr val="000000"/>
                </a:solidFill>
                <a:ea typeface="Open Sans"/>
                <a:cs typeface="Open Sans"/>
              </a:rPr>
              <a:t>: </a:t>
            </a:r>
            <a:r>
              <a:rPr lang="en-US" sz="2400">
                <a:solidFill>
                  <a:srgbClr val="000000"/>
                </a:solidFill>
                <a:ea typeface="+mn-lt"/>
                <a:cs typeface="+mn-lt"/>
              </a:rPr>
              <a:t>Behringer TA312S</a:t>
            </a:r>
            <a:endParaRPr lang="en-US" sz="2400">
              <a:solidFill>
                <a:srgbClr val="000000"/>
              </a:solidFill>
              <a:ea typeface="Open Sans"/>
              <a:cs typeface="Open Sans"/>
            </a:endParaRPr>
          </a:p>
          <a:p>
            <a:pPr marL="342900" indent="-342900">
              <a:buFont typeface="Arial"/>
              <a:buChar char="•"/>
            </a:pPr>
            <a:r>
              <a:rPr lang="en-US" sz="2400" b="1">
                <a:solidFill>
                  <a:srgbClr val="000000"/>
                </a:solidFill>
                <a:ea typeface="Open Sans"/>
                <a:cs typeface="Helvetica"/>
              </a:rPr>
              <a:t>Electret Microphone</a:t>
            </a:r>
            <a:r>
              <a:rPr lang="en-US" sz="2400">
                <a:solidFill>
                  <a:srgbClr val="000000"/>
                </a:solidFill>
                <a:ea typeface="Open Sans"/>
                <a:cs typeface="Helvetica"/>
              </a:rPr>
              <a:t>: </a:t>
            </a:r>
            <a:r>
              <a:rPr lang="en-US" sz="2400">
                <a:solidFill>
                  <a:srgbClr val="000000"/>
                </a:solidFill>
                <a:ea typeface="+mn-lt"/>
                <a:cs typeface="+mn-lt"/>
              </a:rPr>
              <a:t>MAX4466 </a:t>
            </a:r>
            <a:endParaRPr lang="en-US" sz="2400">
              <a:solidFill>
                <a:srgbClr val="000000"/>
              </a:solidFill>
              <a:ea typeface="Open Sans"/>
              <a:cs typeface="Helvetica"/>
            </a:endParaRPr>
          </a:p>
          <a:p>
            <a:pPr marL="342900" indent="-342900">
              <a:buFont typeface="Arial,Sans-Serif"/>
              <a:buChar char="•"/>
            </a:pPr>
            <a:r>
              <a:rPr lang="en-US" sz="2400" b="1">
                <a:solidFill>
                  <a:srgbClr val="000000"/>
                </a:solidFill>
                <a:ea typeface="Open Sans"/>
                <a:cs typeface="Helvetica"/>
              </a:rPr>
              <a:t>Headphone Amplifier</a:t>
            </a:r>
            <a:r>
              <a:rPr lang="en-US" sz="2400">
                <a:solidFill>
                  <a:srgbClr val="000000"/>
                </a:solidFill>
                <a:ea typeface="Open Sans"/>
                <a:cs typeface="Helvetica"/>
              </a:rPr>
              <a:t>: MAX97220</a:t>
            </a:r>
          </a:p>
          <a:p>
            <a:pPr marL="342900" indent="-342900">
              <a:buFont typeface="Arial,Sans-Serif"/>
              <a:buChar char="•"/>
            </a:pPr>
            <a:r>
              <a:rPr lang="en-US" sz="2400" b="1">
                <a:solidFill>
                  <a:schemeClr val="accent1"/>
                </a:solidFill>
                <a:ea typeface="Open Sans"/>
                <a:cs typeface="Helvetica"/>
              </a:rPr>
              <a:t>Headphone Jack with Switch</a:t>
            </a:r>
            <a:r>
              <a:rPr lang="en-US" sz="2400">
                <a:solidFill>
                  <a:schemeClr val="accent1"/>
                </a:solidFill>
                <a:ea typeface="Open Sans"/>
                <a:cs typeface="Helvetica"/>
              </a:rPr>
              <a:t>: </a:t>
            </a:r>
            <a:r>
              <a:rPr lang="en-US" sz="2400">
                <a:solidFill>
                  <a:schemeClr val="accent1"/>
                </a:solidFill>
                <a:ea typeface="+mn-lt"/>
                <a:cs typeface="+mn-lt"/>
              </a:rPr>
              <a:t>SJ-43515RS-SMT-TR</a:t>
            </a:r>
          </a:p>
          <a:p>
            <a:pPr marL="342900" indent="-342900">
              <a:buFont typeface="Arial,Sans-Serif"/>
              <a:buChar char="•"/>
            </a:pPr>
            <a:r>
              <a:rPr lang="en-US" sz="2400" b="1">
                <a:solidFill>
                  <a:srgbClr val="000000"/>
                </a:solidFill>
                <a:ea typeface="Open Sans"/>
                <a:cs typeface="Helvetica"/>
              </a:rPr>
              <a:t>Power Path Controller</a:t>
            </a:r>
            <a:r>
              <a:rPr lang="en-US" sz="2400">
                <a:solidFill>
                  <a:srgbClr val="000000"/>
                </a:solidFill>
                <a:ea typeface="Open Sans"/>
                <a:cs typeface="Helvetica"/>
              </a:rPr>
              <a:t>: </a:t>
            </a:r>
            <a:r>
              <a:rPr lang="en-US" sz="2400">
                <a:solidFill>
                  <a:srgbClr val="000000"/>
                </a:solidFill>
                <a:ea typeface="+mn-lt"/>
                <a:cs typeface="+mn-lt"/>
              </a:rPr>
              <a:t>LTC4412HVIS6#TRPBF</a:t>
            </a:r>
          </a:p>
          <a:p>
            <a:pPr marL="342900" indent="-342900">
              <a:buFont typeface="Arial,Sans-Serif"/>
              <a:buChar char="•"/>
            </a:pPr>
            <a:r>
              <a:rPr lang="en-US" sz="2400" b="1">
                <a:solidFill>
                  <a:srgbClr val="000000"/>
                </a:solidFill>
                <a:ea typeface="Open Sans"/>
                <a:cs typeface="Helvetica"/>
              </a:rPr>
              <a:t>Boost Converter</a:t>
            </a:r>
            <a:r>
              <a:rPr lang="en-US" sz="2400">
                <a:solidFill>
                  <a:srgbClr val="000000"/>
                </a:solidFill>
                <a:ea typeface="Open Sans"/>
                <a:cs typeface="Helvetica"/>
              </a:rPr>
              <a:t>: </a:t>
            </a:r>
            <a:r>
              <a:rPr lang="en-US" sz="2400">
                <a:solidFill>
                  <a:srgbClr val="000000"/>
                </a:solidFill>
                <a:ea typeface="+mn-lt"/>
                <a:cs typeface="+mn-lt"/>
              </a:rPr>
              <a:t>XL6009</a:t>
            </a:r>
          </a:p>
          <a:p>
            <a:pPr marL="342900" indent="-342900">
              <a:buFont typeface="Arial,Sans-Serif"/>
              <a:buChar char="•"/>
            </a:pPr>
            <a:r>
              <a:rPr lang="en-US" sz="2400" b="1">
                <a:solidFill>
                  <a:schemeClr val="accent1"/>
                </a:solidFill>
                <a:ea typeface="Open Sans"/>
                <a:cs typeface="Helvetica"/>
              </a:rPr>
              <a:t>Memory</a:t>
            </a:r>
            <a:r>
              <a:rPr lang="en-US" sz="2400">
                <a:solidFill>
                  <a:schemeClr val="accent1"/>
                </a:solidFill>
                <a:ea typeface="Open Sans"/>
                <a:cs typeface="Helvetica"/>
              </a:rPr>
              <a:t>: EEPROM</a:t>
            </a:r>
          </a:p>
          <a:p>
            <a:pPr marL="342900" indent="-342900">
              <a:spcAft>
                <a:spcPts val="600"/>
              </a:spcAft>
              <a:buFont typeface="Arial"/>
              <a:buChar char="•"/>
            </a:pPr>
            <a:r>
              <a:rPr lang="en-US" sz="2400">
                <a:solidFill>
                  <a:srgbClr val="000000"/>
                </a:solidFill>
                <a:ea typeface="Open Sans"/>
                <a:cs typeface="Open Sans"/>
              </a:rPr>
              <a:t>Passive Components</a:t>
            </a:r>
          </a:p>
          <a:p>
            <a:r>
              <a:rPr lang="en-US" sz="2400" b="1">
                <a:solidFill>
                  <a:schemeClr val="accent1"/>
                </a:solidFill>
                <a:ea typeface="Open Sans"/>
                <a:cs typeface="Open Sans"/>
              </a:rPr>
              <a:t>RED: Selection required modification. </a:t>
            </a:r>
            <a:endParaRPr lang="en-US" sz="2400" b="1">
              <a:solidFill>
                <a:schemeClr val="accent1"/>
              </a:solidFill>
              <a:cs typeface="Helvetica"/>
            </a:endParaRPr>
          </a:p>
          <a:p>
            <a:pPr marL="342900" indent="-342900">
              <a:buFont typeface="Arial"/>
              <a:buChar char="•"/>
            </a:pPr>
            <a:endParaRPr lang="en-US" sz="2400">
              <a:ea typeface="Open Sans"/>
              <a:cs typeface="Open Sans"/>
            </a:endParaRPr>
          </a:p>
        </p:txBody>
      </p:sp>
      <p:sp>
        <p:nvSpPr>
          <p:cNvPr id="22" name="TextBox 88">
            <a:extLst>
              <a:ext uri="{FF2B5EF4-FFF2-40B4-BE49-F238E27FC236}">
                <a16:creationId xmlns:a16="http://schemas.microsoft.com/office/drawing/2014/main" id="{CA3FBD3B-628E-43FF-A33F-32B15438C990}"/>
              </a:ext>
            </a:extLst>
          </p:cNvPr>
          <p:cNvSpPr txBox="1"/>
          <p:nvPr/>
        </p:nvSpPr>
        <p:spPr>
          <a:xfrm>
            <a:off x="22658933" y="7418959"/>
            <a:ext cx="9144000" cy="646331"/>
          </a:xfrm>
          <a:prstGeom prst="rect">
            <a:avLst/>
          </a:prstGeom>
          <a:noFill/>
        </p:spPr>
        <p:txBody>
          <a:bodyPr wrap="square" rtlCol="0">
            <a:spAutoFit/>
          </a:bodyPr>
          <a:lstStyle>
            <a:defPPr>
              <a:defRPr lang="en-US" kern="1200"/>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3"/>
                </a:solidFill>
                <a:latin typeface="+mj-lt"/>
              </a:rPr>
              <a:t>Materials</a:t>
            </a:r>
          </a:p>
        </p:txBody>
      </p:sp>
      <p:sp>
        <p:nvSpPr>
          <p:cNvPr id="23" name="Rectangle 22">
            <a:extLst>
              <a:ext uri="{FF2B5EF4-FFF2-40B4-BE49-F238E27FC236}">
                <a16:creationId xmlns:a16="http://schemas.microsoft.com/office/drawing/2014/main" id="{7BB43D01-25E3-C22D-C66A-30F8429E7341}"/>
              </a:ext>
            </a:extLst>
          </p:cNvPr>
          <p:cNvSpPr/>
          <p:nvPr/>
        </p:nvSpPr>
        <p:spPr>
          <a:xfrm>
            <a:off x="22354431" y="13771187"/>
            <a:ext cx="10129392" cy="1797762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kern="1200"/>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600"/>
          </a:p>
        </p:txBody>
      </p:sp>
      <p:sp>
        <p:nvSpPr>
          <p:cNvPr id="24" name="TextBox 89">
            <a:extLst>
              <a:ext uri="{FF2B5EF4-FFF2-40B4-BE49-F238E27FC236}">
                <a16:creationId xmlns:a16="http://schemas.microsoft.com/office/drawing/2014/main" id="{29FDCEBF-DA7D-4AE0-A6BD-06A1FEAE41E1}"/>
              </a:ext>
            </a:extLst>
          </p:cNvPr>
          <p:cNvSpPr txBox="1"/>
          <p:nvPr/>
        </p:nvSpPr>
        <p:spPr>
          <a:xfrm>
            <a:off x="22696582" y="14755180"/>
            <a:ext cx="9367613" cy="6370975"/>
          </a:xfrm>
          <a:prstGeom prst="rect">
            <a:avLst/>
          </a:prstGeom>
          <a:noFill/>
        </p:spPr>
        <p:txBody>
          <a:bodyPr wrap="square" lIns="91440" tIns="45720" rIns="91440" bIns="45720" rtlCol="0" anchor="t">
            <a:spAutoFit/>
          </a:bodyPr>
          <a:lstStyle>
            <a:defPPr>
              <a:defRPr lang="en-US" kern="1200"/>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Arial"/>
              <a:buChar char="•"/>
            </a:pPr>
            <a:r>
              <a:rPr lang="en-US" sz="2400">
                <a:solidFill>
                  <a:srgbClr val="000000"/>
                </a:solidFill>
                <a:ea typeface="+mn-lt"/>
                <a:cs typeface="+mn-lt"/>
              </a:rPr>
              <a:t>Voice is captured using either a </a:t>
            </a:r>
            <a:r>
              <a:rPr lang="en-US" sz="2400" b="1">
                <a:solidFill>
                  <a:srgbClr val="000000"/>
                </a:solidFill>
                <a:ea typeface="+mn-lt"/>
                <a:cs typeface="+mn-lt"/>
              </a:rPr>
              <a:t>Behringer TA312S </a:t>
            </a:r>
            <a:r>
              <a:rPr lang="en-US" sz="2400">
                <a:solidFill>
                  <a:srgbClr val="000000"/>
                </a:solidFill>
                <a:ea typeface="+mn-lt"/>
                <a:cs typeface="+mn-lt"/>
              </a:rPr>
              <a:t>gooseneck microphone (primary) or a</a:t>
            </a:r>
            <a:r>
              <a:rPr lang="en-US" sz="2400" b="1">
                <a:solidFill>
                  <a:srgbClr val="000000"/>
                </a:solidFill>
                <a:ea typeface="+mn-lt"/>
                <a:cs typeface="+mn-lt"/>
              </a:rPr>
              <a:t> MAX4466</a:t>
            </a:r>
            <a:r>
              <a:rPr lang="en-US" sz="2400">
                <a:solidFill>
                  <a:srgbClr val="000000"/>
                </a:solidFill>
                <a:ea typeface="+mn-lt"/>
                <a:cs typeface="+mn-lt"/>
              </a:rPr>
              <a:t> electret microphone (secondary). </a:t>
            </a:r>
            <a:endParaRPr lang="en-US" sz="2400">
              <a:solidFill>
                <a:srgbClr val="000000"/>
              </a:solidFill>
              <a:cs typeface="Helvetica"/>
            </a:endParaRPr>
          </a:p>
          <a:p>
            <a:pPr marL="342900" indent="-342900">
              <a:buFont typeface="Arial"/>
              <a:buChar char="•"/>
            </a:pPr>
            <a:r>
              <a:rPr lang="en-US" sz="2400">
                <a:solidFill>
                  <a:srgbClr val="000000"/>
                </a:solidFill>
                <a:ea typeface="+mn-lt"/>
                <a:cs typeface="+mn-lt"/>
              </a:rPr>
              <a:t>A pre-amplified mic signal is sent to the </a:t>
            </a:r>
            <a:r>
              <a:rPr lang="en-US" sz="2400" b="1">
                <a:solidFill>
                  <a:srgbClr val="000000"/>
                </a:solidFill>
                <a:ea typeface="+mn-lt"/>
                <a:cs typeface="+mn-lt"/>
              </a:rPr>
              <a:t>ADAU1701JSTZ-RL</a:t>
            </a:r>
            <a:r>
              <a:rPr lang="en-US" sz="2400">
                <a:solidFill>
                  <a:srgbClr val="000000"/>
                </a:solidFill>
                <a:ea typeface="+mn-lt"/>
                <a:cs typeface="+mn-lt"/>
              </a:rPr>
              <a:t> which manages gain, filters, and microphone mode selection (push-to-talk, mute, hot mic). </a:t>
            </a:r>
            <a:endParaRPr lang="en-US" sz="2400">
              <a:solidFill>
                <a:srgbClr val="000000"/>
              </a:solidFill>
              <a:cs typeface="Helvetica"/>
            </a:endParaRPr>
          </a:p>
          <a:p>
            <a:pPr marL="342900" indent="-342900">
              <a:buFont typeface="Arial"/>
              <a:buChar char="•"/>
            </a:pPr>
            <a:r>
              <a:rPr lang="en-US" sz="2400">
                <a:solidFill>
                  <a:srgbClr val="000000"/>
                </a:solidFill>
                <a:ea typeface="+mn-lt"/>
                <a:cs typeface="+mn-lt"/>
              </a:rPr>
              <a:t>Processed audio is then transmitted wirelessly using the </a:t>
            </a:r>
            <a:r>
              <a:rPr lang="en-US" sz="2400" b="1">
                <a:solidFill>
                  <a:srgbClr val="000000"/>
                </a:solidFill>
                <a:ea typeface="+mn-lt"/>
                <a:cs typeface="+mn-lt"/>
              </a:rPr>
              <a:t>NRF24L01+PA+LNA</a:t>
            </a:r>
            <a:r>
              <a:rPr lang="en-US" sz="2400">
                <a:solidFill>
                  <a:srgbClr val="000000"/>
                </a:solidFill>
                <a:ea typeface="+mn-lt"/>
                <a:cs typeface="+mn-lt"/>
              </a:rPr>
              <a:t> transceiver over the 2.4 GHz band. </a:t>
            </a:r>
            <a:endParaRPr lang="en-US" sz="2400">
              <a:solidFill>
                <a:srgbClr val="000000"/>
              </a:solidFill>
              <a:cs typeface="Helvetica"/>
            </a:endParaRPr>
          </a:p>
          <a:p>
            <a:pPr marL="342900" indent="-342900">
              <a:buFont typeface="Arial"/>
              <a:buChar char="•"/>
            </a:pPr>
            <a:r>
              <a:rPr lang="en-US" sz="2400">
                <a:solidFill>
                  <a:srgbClr val="000000"/>
                </a:solidFill>
                <a:ea typeface="+mn-lt"/>
                <a:cs typeface="+mn-lt"/>
              </a:rPr>
              <a:t>Pushbuttons allow the user to select between </a:t>
            </a:r>
            <a:r>
              <a:rPr lang="en-US" sz="2400" b="1">
                <a:solidFill>
                  <a:srgbClr val="000000"/>
                </a:solidFill>
                <a:ea typeface="+mn-lt"/>
                <a:cs typeface="+mn-lt"/>
              </a:rPr>
              <a:t>three communication frequencies</a:t>
            </a:r>
            <a:r>
              <a:rPr lang="en-US" sz="2400">
                <a:solidFill>
                  <a:srgbClr val="000000"/>
                </a:solidFill>
                <a:ea typeface="+mn-lt"/>
                <a:cs typeface="+mn-lt"/>
              </a:rPr>
              <a:t>. </a:t>
            </a:r>
            <a:endParaRPr lang="en-US" sz="2400">
              <a:solidFill>
                <a:srgbClr val="000000"/>
              </a:solidFill>
              <a:cs typeface="Helvetica"/>
            </a:endParaRPr>
          </a:p>
          <a:p>
            <a:pPr marL="342900" indent="-342900">
              <a:buFont typeface="Arial"/>
              <a:buChar char="•"/>
            </a:pPr>
            <a:r>
              <a:rPr lang="en-US" sz="2400">
                <a:solidFill>
                  <a:srgbClr val="000000"/>
                </a:solidFill>
                <a:ea typeface="+mn-lt"/>
                <a:cs typeface="+mn-lt"/>
              </a:rPr>
              <a:t>On the receiving side, the audio is processed again by a second </a:t>
            </a:r>
            <a:r>
              <a:rPr lang="en-US" sz="2400" b="1">
                <a:solidFill>
                  <a:srgbClr val="000000"/>
                </a:solidFill>
                <a:ea typeface="+mn-lt"/>
                <a:cs typeface="+mn-lt"/>
              </a:rPr>
              <a:t>ADAU1701JSTZ-R</a:t>
            </a:r>
            <a:r>
              <a:rPr lang="en-US" sz="2400">
                <a:solidFill>
                  <a:srgbClr val="000000"/>
                </a:solidFill>
                <a:ea typeface="+mn-lt"/>
                <a:cs typeface="+mn-lt"/>
              </a:rPr>
              <a:t>L. </a:t>
            </a:r>
            <a:endParaRPr lang="en-US" sz="2400">
              <a:solidFill>
                <a:srgbClr val="000000"/>
              </a:solidFill>
              <a:cs typeface="Helvetica"/>
            </a:endParaRPr>
          </a:p>
          <a:p>
            <a:pPr marL="342900" indent="-342900">
              <a:buFont typeface="Arial"/>
              <a:buChar char="•"/>
            </a:pPr>
            <a:r>
              <a:rPr lang="en-US" sz="2400">
                <a:solidFill>
                  <a:srgbClr val="1C1C1C"/>
                </a:solidFill>
                <a:ea typeface="+mn-lt"/>
                <a:cs typeface="+mn-lt"/>
              </a:rPr>
              <a:t>The output is amplified using either a</a:t>
            </a:r>
            <a:r>
              <a:rPr lang="en-US" sz="2400" b="1">
                <a:solidFill>
                  <a:srgbClr val="1C1C1C"/>
                </a:solidFill>
                <a:ea typeface="+mn-lt"/>
                <a:cs typeface="+mn-lt"/>
              </a:rPr>
              <a:t> PAM8406</a:t>
            </a:r>
            <a:r>
              <a:rPr lang="en-US" sz="2400">
                <a:solidFill>
                  <a:srgbClr val="1C1C1C"/>
                </a:solidFill>
                <a:ea typeface="+mn-lt"/>
                <a:cs typeface="+mn-lt"/>
              </a:rPr>
              <a:t> speaker amplifier (for both options) or a </a:t>
            </a:r>
            <a:r>
              <a:rPr lang="en-US" sz="2400" b="1">
                <a:solidFill>
                  <a:srgbClr val="1C1C1C"/>
                </a:solidFill>
                <a:ea typeface="+mn-lt"/>
                <a:cs typeface="+mn-lt"/>
              </a:rPr>
              <a:t>MAX97220</a:t>
            </a:r>
            <a:r>
              <a:rPr lang="en-US" sz="2400">
                <a:solidFill>
                  <a:srgbClr val="1C1C1C"/>
                </a:solidFill>
                <a:ea typeface="+mn-lt"/>
                <a:cs typeface="+mn-lt"/>
              </a:rPr>
              <a:t> headphone amplifier (primarily).</a:t>
            </a:r>
          </a:p>
          <a:p>
            <a:pPr marL="342900" indent="-342900">
              <a:buFont typeface="Arial"/>
              <a:buChar char="•"/>
            </a:pPr>
            <a:r>
              <a:rPr lang="en-US" sz="2400">
                <a:solidFill>
                  <a:srgbClr val="000000"/>
                </a:solidFill>
                <a:ea typeface="+mn-lt"/>
                <a:cs typeface="+mn-lt"/>
              </a:rPr>
              <a:t>An </a:t>
            </a:r>
            <a:r>
              <a:rPr lang="en-US" sz="2400" b="1">
                <a:solidFill>
                  <a:srgbClr val="000000"/>
                </a:solidFill>
                <a:ea typeface="+mn-lt"/>
                <a:cs typeface="+mn-lt"/>
              </a:rPr>
              <a:t>Arduino Nano ESP32</a:t>
            </a:r>
            <a:r>
              <a:rPr lang="en-US" sz="2400">
                <a:solidFill>
                  <a:srgbClr val="000000"/>
                </a:solidFill>
                <a:ea typeface="+mn-lt"/>
                <a:cs typeface="+mn-lt"/>
              </a:rPr>
              <a:t> controls switching, input logic, and communication handling. </a:t>
            </a:r>
            <a:endParaRPr lang="en-US" sz="2400">
              <a:solidFill>
                <a:srgbClr val="000000"/>
              </a:solidFill>
              <a:cs typeface="Helvetica"/>
            </a:endParaRPr>
          </a:p>
        </p:txBody>
      </p:sp>
      <p:sp>
        <p:nvSpPr>
          <p:cNvPr id="25" name="TextBox 90">
            <a:extLst>
              <a:ext uri="{FF2B5EF4-FFF2-40B4-BE49-F238E27FC236}">
                <a16:creationId xmlns:a16="http://schemas.microsoft.com/office/drawing/2014/main" id="{15232698-55E6-4C6D-9947-A1F5F1CCE1E0}"/>
              </a:ext>
            </a:extLst>
          </p:cNvPr>
          <p:cNvSpPr txBox="1"/>
          <p:nvPr/>
        </p:nvSpPr>
        <p:spPr>
          <a:xfrm>
            <a:off x="22658933" y="14030530"/>
            <a:ext cx="9250017" cy="646331"/>
          </a:xfrm>
          <a:prstGeom prst="rect">
            <a:avLst/>
          </a:prstGeom>
          <a:noFill/>
        </p:spPr>
        <p:txBody>
          <a:bodyPr wrap="square" rtlCol="0">
            <a:spAutoFit/>
          </a:bodyPr>
          <a:lstStyle>
            <a:defPPr>
              <a:defRPr lang="en-US" kern="1200"/>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3"/>
                </a:solidFill>
                <a:latin typeface="+mj-lt"/>
              </a:rPr>
              <a:t>Methodology</a:t>
            </a:r>
          </a:p>
        </p:txBody>
      </p:sp>
      <p:sp>
        <p:nvSpPr>
          <p:cNvPr id="5" name="TextBox 4">
            <a:extLst>
              <a:ext uri="{FF2B5EF4-FFF2-40B4-BE49-F238E27FC236}">
                <a16:creationId xmlns:a16="http://schemas.microsoft.com/office/drawing/2014/main" id="{4E1FD76E-48CC-746B-D1BC-32CDADB25595}"/>
              </a:ext>
            </a:extLst>
          </p:cNvPr>
          <p:cNvSpPr txBox="1"/>
          <p:nvPr/>
        </p:nvSpPr>
        <p:spPr>
          <a:xfrm>
            <a:off x="861669" y="20433383"/>
            <a:ext cx="10094109" cy="10902985"/>
          </a:xfrm>
          <a:prstGeom prst="rect">
            <a:avLst/>
          </a:prstGeom>
          <a:noFill/>
        </p:spPr>
        <p:txBody>
          <a:bodyPr wrap="square" lIns="91440" tIns="45720" rIns="91440" bIns="45720" rtlCol="0" anchor="t">
            <a:spAutoFit/>
          </a:bodyPr>
          <a:lstStyle>
            <a:defPPr>
              <a:defRPr kern="1200"/>
            </a:defPPr>
          </a:lstStyle>
          <a:p>
            <a:r>
              <a:rPr lang="en-US" sz="2000">
                <a:solidFill>
                  <a:srgbClr val="000000"/>
                </a:solidFill>
                <a:latin typeface="Helvetica"/>
                <a:ea typeface="Open Sans"/>
                <a:cs typeface="Times New Roman"/>
              </a:rPr>
              <a:t>The Acoustic Chamber Intercom is designed to enable clear and reliable communication in acoustically isolated research environments, such as the Listening Technology Lab. Current consumer-grade baby monitors, used as a workaround, suffer from poor audio clarity, limited functionality, and interference due to the chamber's sealed construction and steel walls. These limitations hinder effective auditory research and real-time interaction between researchers and participants.</a:t>
            </a:r>
            <a:endParaRPr lang="en-US" sz="2000">
              <a:latin typeface="Helvetica"/>
              <a:cs typeface="Helvetica"/>
            </a:endParaRPr>
          </a:p>
          <a:p>
            <a:endParaRPr lang="en-US" sz="2000">
              <a:solidFill>
                <a:srgbClr val="000000"/>
              </a:solidFill>
              <a:latin typeface="Helvetica"/>
              <a:ea typeface="Open Sans" panose="020B0606030504020204" pitchFamily="34" charset="0"/>
              <a:cs typeface="Times New Roman"/>
            </a:endParaRPr>
          </a:p>
          <a:p>
            <a:r>
              <a:rPr lang="en-US" sz="2000">
                <a:solidFill>
                  <a:srgbClr val="000000"/>
                </a:solidFill>
                <a:latin typeface="Helvetica"/>
                <a:ea typeface="Open Sans"/>
                <a:cs typeface="Times New Roman"/>
              </a:rPr>
              <a:t>To address these issues, our system provides continuous audio monitoring and push-to-talk functionality, allowing for reliable half-duplex communication. Our design incorporates:</a:t>
            </a:r>
          </a:p>
          <a:p>
            <a:endParaRPr lang="en-US" sz="2000">
              <a:solidFill>
                <a:srgbClr val="000000"/>
              </a:solidFill>
              <a:latin typeface="Helvetica"/>
              <a:ea typeface="Open Sans" panose="020B0606030504020204" pitchFamily="34" charset="0"/>
              <a:cs typeface="Times New Roman"/>
            </a:endParaRPr>
          </a:p>
          <a:p>
            <a:pPr marL="285750" indent="-285750">
              <a:buFont typeface="Symbol"/>
              <a:buChar char="•"/>
            </a:pPr>
            <a:r>
              <a:rPr lang="en-US" sz="2000" b="1">
                <a:solidFill>
                  <a:srgbClr val="000000"/>
                </a:solidFill>
                <a:latin typeface="Helvetica"/>
                <a:ea typeface="Open Sans"/>
                <a:cs typeface="Times New Roman"/>
              </a:rPr>
              <a:t>Wireless Transceiver </a:t>
            </a:r>
            <a:r>
              <a:rPr lang="en-US" sz="2000">
                <a:solidFill>
                  <a:srgbClr val="000000"/>
                </a:solidFill>
                <a:latin typeface="Helvetica"/>
                <a:ea typeface="Open Sans"/>
                <a:cs typeface="Times New Roman"/>
              </a:rPr>
              <a:t>(</a:t>
            </a:r>
            <a:r>
              <a:rPr lang="en-US" sz="2000">
                <a:solidFill>
                  <a:srgbClr val="000000"/>
                </a:solidFill>
                <a:latin typeface="Helvetica"/>
                <a:ea typeface="Open Sans"/>
                <a:cs typeface="Helvetica"/>
              </a:rPr>
              <a:t>NRF24L01+PA+LNA</a:t>
            </a:r>
            <a:r>
              <a:rPr lang="en-US" sz="2000">
                <a:solidFill>
                  <a:srgbClr val="000000"/>
                </a:solidFill>
                <a:latin typeface="Helvetica"/>
                <a:ea typeface="Open Sans"/>
                <a:cs typeface="Times New Roman"/>
              </a:rPr>
              <a:t>)</a:t>
            </a:r>
          </a:p>
          <a:p>
            <a:pPr marL="742950" lvl="1" indent="-285750">
              <a:buFont typeface="Courier New"/>
              <a:buChar char="o"/>
            </a:pPr>
            <a:r>
              <a:rPr lang="en-US" sz="2000">
                <a:solidFill>
                  <a:srgbClr val="000000"/>
                </a:solidFill>
                <a:latin typeface="Helvetica"/>
                <a:ea typeface="Open Sans"/>
                <a:cs typeface="Times New Roman"/>
              </a:rPr>
              <a:t>Ensure robust communication through the steel chamber.</a:t>
            </a:r>
            <a:endParaRPr lang="en-US" sz="2000">
              <a:latin typeface="Helvetica"/>
              <a:cs typeface="Helvetica"/>
            </a:endParaRPr>
          </a:p>
          <a:p>
            <a:pPr marL="285750" indent="-285750">
              <a:buFont typeface="Symbol"/>
              <a:buChar char="•"/>
            </a:pPr>
            <a:r>
              <a:rPr lang="en-US" sz="2000">
                <a:solidFill>
                  <a:srgbClr val="000000"/>
                </a:solidFill>
                <a:latin typeface="Helvetica"/>
                <a:ea typeface="Open Sans"/>
                <a:cs typeface="Times New Roman"/>
              </a:rPr>
              <a:t> </a:t>
            </a:r>
            <a:r>
              <a:rPr lang="en-US" sz="2000" b="1">
                <a:solidFill>
                  <a:srgbClr val="000000"/>
                </a:solidFill>
                <a:latin typeface="Helvetica"/>
                <a:ea typeface="Open Sans"/>
                <a:cs typeface="Times New Roman"/>
              </a:rPr>
              <a:t>Digital Signal Processor (DSP)</a:t>
            </a:r>
            <a:r>
              <a:rPr lang="en-US" sz="2000">
                <a:solidFill>
                  <a:srgbClr val="000000"/>
                </a:solidFill>
                <a:latin typeface="Helvetica"/>
                <a:ea typeface="Open Sans"/>
                <a:cs typeface="Times New Roman"/>
              </a:rPr>
              <a:t> (ADAU1701JSTZ-RL)</a:t>
            </a:r>
          </a:p>
          <a:p>
            <a:pPr marL="742950" lvl="1" indent="-285750">
              <a:buFont typeface="Courier New"/>
              <a:buChar char="o"/>
            </a:pPr>
            <a:r>
              <a:rPr lang="en-US" sz="2000">
                <a:solidFill>
                  <a:srgbClr val="000000"/>
                </a:solidFill>
                <a:latin typeface="Helvetica"/>
                <a:ea typeface="Open Sans"/>
                <a:cs typeface="Times New Roman"/>
              </a:rPr>
              <a:t>Filters and enhances speech clarity while minimizing noise and feedback.</a:t>
            </a:r>
            <a:endParaRPr lang="en-US" sz="2000">
              <a:latin typeface="Helvetica"/>
              <a:cs typeface="Helvetica"/>
            </a:endParaRPr>
          </a:p>
          <a:p>
            <a:pPr marL="285750" indent="-285750">
              <a:buFont typeface="Symbol"/>
              <a:buChar char="•"/>
            </a:pPr>
            <a:r>
              <a:rPr lang="en-US" sz="2000" b="1">
                <a:solidFill>
                  <a:srgbClr val="000000"/>
                </a:solidFill>
                <a:latin typeface="Helvetica"/>
                <a:ea typeface="Open Sans"/>
                <a:cs typeface="Times New Roman"/>
              </a:rPr>
              <a:t>Class-D Audio Amplifier  </a:t>
            </a:r>
            <a:r>
              <a:rPr lang="en-US" sz="2000">
                <a:solidFill>
                  <a:srgbClr val="000000"/>
                </a:solidFill>
                <a:latin typeface="Helvetica"/>
                <a:ea typeface="Open Sans"/>
                <a:cs typeface="Times New Roman"/>
              </a:rPr>
              <a:t>(PAM8406)</a:t>
            </a:r>
          </a:p>
          <a:p>
            <a:pPr marL="742950" lvl="1" indent="-285750">
              <a:buFont typeface="Courier New"/>
              <a:buChar char="o"/>
            </a:pPr>
            <a:r>
              <a:rPr lang="en-US" sz="2000">
                <a:solidFill>
                  <a:srgbClr val="000000"/>
                </a:solidFill>
                <a:latin typeface="Helvetica"/>
                <a:ea typeface="Open Sans"/>
                <a:cs typeface="Times New Roman"/>
              </a:rPr>
              <a:t>Provides efficient and high-quality audio output.</a:t>
            </a:r>
          </a:p>
          <a:p>
            <a:pPr marL="285750" indent="-285750">
              <a:buFont typeface="Symbol"/>
              <a:buChar char="•"/>
            </a:pPr>
            <a:r>
              <a:rPr lang="en-US" sz="2000" b="1">
                <a:solidFill>
                  <a:srgbClr val="000000"/>
                </a:solidFill>
                <a:latin typeface="Helvetica"/>
                <a:ea typeface="Open Sans"/>
                <a:cs typeface="Times New Roman"/>
              </a:rPr>
              <a:t>Headphone Jack with Automatic Switching</a:t>
            </a:r>
            <a:r>
              <a:rPr lang="en-US" sz="2000">
                <a:solidFill>
                  <a:srgbClr val="000000"/>
                </a:solidFill>
                <a:latin typeface="Helvetica"/>
                <a:ea typeface="Open Sans"/>
                <a:cs typeface="Times New Roman"/>
              </a:rPr>
              <a:t> (SJ-43515RS-SMT-TR) </a:t>
            </a:r>
          </a:p>
          <a:p>
            <a:pPr marL="742950" lvl="1" indent="-285750">
              <a:buFont typeface="Courier New"/>
              <a:buChar char="o"/>
            </a:pPr>
            <a:r>
              <a:rPr lang="en-US" sz="2000">
                <a:solidFill>
                  <a:srgbClr val="000000"/>
                </a:solidFill>
                <a:latin typeface="Helvetica"/>
                <a:ea typeface="Open Sans"/>
                <a:cs typeface="Times New Roman"/>
              </a:rPr>
              <a:t>Enables seamless transition between speakers and headphones.</a:t>
            </a:r>
            <a:endParaRPr lang="en-US" sz="2000">
              <a:latin typeface="Helvetica"/>
              <a:cs typeface="Helvetica"/>
            </a:endParaRPr>
          </a:p>
          <a:p>
            <a:pPr marL="285750" indent="-285750">
              <a:buFont typeface="Symbol"/>
              <a:buChar char="•"/>
            </a:pPr>
            <a:r>
              <a:rPr lang="en-US" sz="2000" b="1">
                <a:solidFill>
                  <a:srgbClr val="000000"/>
                </a:solidFill>
                <a:latin typeface="Helvetica"/>
                <a:ea typeface="Open Sans"/>
                <a:cs typeface="Times New Roman"/>
              </a:rPr>
              <a:t>Electret Microphones</a:t>
            </a:r>
            <a:r>
              <a:rPr lang="en-US" sz="2000">
                <a:solidFill>
                  <a:srgbClr val="000000"/>
                </a:solidFill>
                <a:latin typeface="Helvetica"/>
                <a:ea typeface="Open Sans"/>
                <a:cs typeface="Times New Roman"/>
              </a:rPr>
              <a:t> (MAX4466), </a:t>
            </a:r>
            <a:r>
              <a:rPr lang="en-US" sz="2000" b="1">
                <a:solidFill>
                  <a:srgbClr val="000000"/>
                </a:solidFill>
                <a:latin typeface="Helvetica"/>
                <a:ea typeface="Open Sans"/>
                <a:cs typeface="Times New Roman"/>
              </a:rPr>
              <a:t>Dynamic Microphone</a:t>
            </a:r>
            <a:r>
              <a:rPr lang="en-US" sz="2000">
                <a:solidFill>
                  <a:srgbClr val="000000"/>
                </a:solidFill>
                <a:latin typeface="Helvetica"/>
                <a:ea typeface="Open Sans"/>
                <a:cs typeface="Times New Roman"/>
              </a:rPr>
              <a:t> (TA312S)</a:t>
            </a:r>
          </a:p>
          <a:p>
            <a:pPr marL="742950" lvl="1" indent="-285750">
              <a:buFont typeface="Courier New"/>
              <a:buChar char="o"/>
            </a:pPr>
            <a:r>
              <a:rPr lang="en-US" sz="2000">
                <a:solidFill>
                  <a:srgbClr val="000000"/>
                </a:solidFill>
                <a:latin typeface="Helvetica"/>
                <a:ea typeface="Open Sans"/>
                <a:cs typeface="Times New Roman"/>
              </a:rPr>
              <a:t>Captures high-quality voice input with adjustable gain.</a:t>
            </a:r>
          </a:p>
          <a:p>
            <a:pPr marL="285750" indent="-285750">
              <a:buFont typeface="Symbol"/>
              <a:buChar char="•"/>
            </a:pPr>
            <a:r>
              <a:rPr lang="en-US" sz="2000" b="1">
                <a:solidFill>
                  <a:srgbClr val="000000"/>
                </a:solidFill>
                <a:latin typeface="Helvetica"/>
                <a:ea typeface="Open Sans"/>
                <a:cs typeface="Times New Roman"/>
              </a:rPr>
              <a:t>Lithium-Ion Battery System</a:t>
            </a:r>
            <a:r>
              <a:rPr lang="en-US" sz="2000">
                <a:solidFill>
                  <a:srgbClr val="000000"/>
                </a:solidFill>
                <a:latin typeface="Helvetica"/>
                <a:ea typeface="Open Sans"/>
                <a:cs typeface="Times New Roman"/>
              </a:rPr>
              <a:t> with </a:t>
            </a:r>
            <a:r>
              <a:rPr lang="en-US" sz="2000" b="1">
                <a:solidFill>
                  <a:srgbClr val="000000"/>
                </a:solidFill>
                <a:latin typeface="Helvetica"/>
                <a:ea typeface="Open Sans"/>
                <a:cs typeface="Times New Roman"/>
              </a:rPr>
              <a:t>Charger Module </a:t>
            </a:r>
            <a:r>
              <a:rPr lang="en-US" sz="2000">
                <a:solidFill>
                  <a:srgbClr val="000000"/>
                </a:solidFill>
                <a:latin typeface="Helvetica"/>
                <a:ea typeface="Open Sans"/>
                <a:cs typeface="Times New Roman"/>
              </a:rPr>
              <a:t>(TP4056)</a:t>
            </a:r>
          </a:p>
          <a:p>
            <a:pPr marL="742950" lvl="1" indent="-285750">
              <a:buFont typeface="Courier New"/>
              <a:buChar char="o"/>
            </a:pPr>
            <a:r>
              <a:rPr lang="en-US" sz="2000">
                <a:solidFill>
                  <a:srgbClr val="000000"/>
                </a:solidFill>
                <a:latin typeface="Helvetica"/>
                <a:ea typeface="Open Sans"/>
                <a:cs typeface="Times New Roman"/>
              </a:rPr>
              <a:t>Supports portable operation with power management.</a:t>
            </a:r>
            <a:endParaRPr lang="en-US" sz="2000">
              <a:latin typeface="Helvetica"/>
              <a:cs typeface="Helvetica"/>
            </a:endParaRPr>
          </a:p>
          <a:p>
            <a:endParaRPr lang="en-US" sz="2000">
              <a:solidFill>
                <a:srgbClr val="000000"/>
              </a:solidFill>
              <a:latin typeface="Helvetica"/>
              <a:ea typeface="Open Sans" panose="020B0606030504020204" pitchFamily="34" charset="0"/>
              <a:cs typeface="Times New Roman"/>
            </a:endParaRPr>
          </a:p>
          <a:p>
            <a:r>
              <a:rPr lang="en-US" sz="2000">
                <a:solidFill>
                  <a:srgbClr val="000000"/>
                </a:solidFill>
                <a:latin typeface="Helvetica"/>
                <a:ea typeface="Open Sans"/>
                <a:cs typeface="Times New Roman"/>
              </a:rPr>
              <a:t>The system consists of two devices:</a:t>
            </a:r>
          </a:p>
          <a:p>
            <a:endParaRPr lang="en-US" sz="2000">
              <a:solidFill>
                <a:srgbClr val="000000"/>
              </a:solidFill>
              <a:latin typeface="Helvetica"/>
              <a:ea typeface="Open Sans"/>
              <a:cs typeface="Times New Roman"/>
            </a:endParaRPr>
          </a:p>
          <a:p>
            <a:pPr marL="285750" indent="-285750">
              <a:buFont typeface="Symbol"/>
              <a:buChar char="•"/>
            </a:pPr>
            <a:r>
              <a:rPr lang="en-US" sz="2000">
                <a:solidFill>
                  <a:srgbClr val="000000"/>
                </a:solidFill>
                <a:latin typeface="Helvetica"/>
                <a:ea typeface="Open Sans"/>
                <a:cs typeface="Times New Roman"/>
              </a:rPr>
              <a:t>An external base station that transmits and receives speech for researchers.</a:t>
            </a:r>
          </a:p>
          <a:p>
            <a:pPr marL="285750" indent="-285750">
              <a:buFont typeface="Symbol"/>
              <a:buChar char="•"/>
            </a:pPr>
            <a:r>
              <a:rPr lang="en-US" sz="2000">
                <a:solidFill>
                  <a:srgbClr val="000000"/>
                </a:solidFill>
                <a:latin typeface="Helvetica"/>
                <a:ea typeface="Open Sans"/>
                <a:cs typeface="Times New Roman"/>
              </a:rPr>
              <a:t>A portable internal device designed for clear audio capture and transmission inside the chamber.</a:t>
            </a:r>
          </a:p>
          <a:p>
            <a:endParaRPr lang="en-US" sz="2000">
              <a:solidFill>
                <a:srgbClr val="000000"/>
              </a:solidFill>
              <a:latin typeface="Helvetica"/>
              <a:ea typeface="Open Sans" panose="020B0606030504020204" pitchFamily="34" charset="0"/>
              <a:cs typeface="Times New Roman"/>
            </a:endParaRPr>
          </a:p>
          <a:p>
            <a:r>
              <a:rPr lang="en-US" sz="2000">
                <a:solidFill>
                  <a:srgbClr val="000000"/>
                </a:solidFill>
                <a:latin typeface="Helvetica"/>
                <a:ea typeface="Open Sans"/>
                <a:cs typeface="Times New Roman"/>
              </a:rPr>
              <a:t>By focusing on user-friendliness, durability, and adaptability, our intercom system enhances research capabilities while providing a cost-effective and scalable solution. This technology will improve the functionality of the Listening Technology Lab and advance auditory research initiatives at UIC and the Discovery Partners Institute.</a:t>
            </a:r>
          </a:p>
          <a:p>
            <a:endParaRPr lang="en-US" sz="2250">
              <a:latin typeface="Arial"/>
              <a:ea typeface="Open Sans" panose="020B0606030504020204" pitchFamily="34" charset="0"/>
              <a:cs typeface="Open Sans" panose="020B0606030504020204" pitchFamily="34" charset="0"/>
            </a:endParaRPr>
          </a:p>
        </p:txBody>
      </p:sp>
      <p:sp>
        <p:nvSpPr>
          <p:cNvPr id="8" name="TextBox 7">
            <a:extLst>
              <a:ext uri="{FF2B5EF4-FFF2-40B4-BE49-F238E27FC236}">
                <a16:creationId xmlns:a16="http://schemas.microsoft.com/office/drawing/2014/main" id="{369AD43D-3B96-18D9-D8A5-47C15BB9D879}"/>
              </a:ext>
            </a:extLst>
          </p:cNvPr>
          <p:cNvSpPr txBox="1"/>
          <p:nvPr/>
        </p:nvSpPr>
        <p:spPr>
          <a:xfrm>
            <a:off x="1015325" y="7936843"/>
            <a:ext cx="9539766" cy="10864513"/>
          </a:xfrm>
          <a:prstGeom prst="rect">
            <a:avLst/>
          </a:prstGeom>
          <a:noFill/>
        </p:spPr>
        <p:txBody>
          <a:bodyPr wrap="square" lIns="91440" tIns="45720" rIns="91440" bIns="45720" rtlCol="0" anchor="t">
            <a:spAutoFit/>
          </a:bodyPr>
          <a:lstStyle>
            <a:defPPr>
              <a:defRPr kern="1200"/>
            </a:defPPr>
          </a:lstStyle>
          <a:p>
            <a:r>
              <a:rPr lang="en-US" sz="2000">
                <a:solidFill>
                  <a:srgbClr val="000000"/>
                </a:solidFill>
                <a:latin typeface="Helvetica"/>
                <a:ea typeface="Open Sans"/>
                <a:cs typeface="Times New Roman"/>
              </a:rPr>
              <a:t>Our interdisciplinary team, collaborating closely with Dr. Ryan Corey, the director of the Listening Technology Lab (the Lab), is currently developing an innovative wireless communication system intended to replace the outdated Motorola PIP11 Audio Monitor currently utilized in the acoustic chamber. This new system, named </a:t>
            </a:r>
            <a:r>
              <a:rPr lang="en-US" sz="2000" err="1">
                <a:solidFill>
                  <a:srgbClr val="000000"/>
                </a:solidFill>
                <a:latin typeface="Helvetica"/>
                <a:ea typeface="Open Sans"/>
                <a:cs typeface="Times New Roman"/>
              </a:rPr>
              <a:t>AcoustiQ</a:t>
            </a:r>
            <a:r>
              <a:rPr lang="en-US" sz="2000">
                <a:solidFill>
                  <a:srgbClr val="000000"/>
                </a:solidFill>
                <a:latin typeface="Helvetica"/>
                <a:ea typeface="Open Sans"/>
                <a:cs typeface="Times New Roman"/>
              </a:rPr>
              <a:t>, aims to enhance the functionality of the Lab while advancing research initiatives at both UIC and the Discovery Partners Institute. The existing audio monitor is limited by inadequate sound quality and functionality, primarily due to the chamber's meticulously engineered sealed construction and robust steel walls, which interfere with its Bluetooth connectivity and voice transmission. The user interface of the PIP11 is unintuitive making device pairing difficult and time-consuming. </a:t>
            </a:r>
            <a:r>
              <a:rPr lang="en-US" sz="2000" err="1">
                <a:solidFill>
                  <a:srgbClr val="000000"/>
                </a:solidFill>
                <a:latin typeface="Helvetica"/>
                <a:ea typeface="Open Sans"/>
                <a:cs typeface="Times New Roman"/>
              </a:rPr>
              <a:t>AcoustiQ</a:t>
            </a:r>
            <a:r>
              <a:rPr lang="en-US" sz="2000">
                <a:solidFill>
                  <a:srgbClr val="000000"/>
                </a:solidFill>
                <a:latin typeface="Helvetica"/>
                <a:ea typeface="Open Sans"/>
                <a:cs typeface="Times New Roman"/>
              </a:rPr>
              <a:t> provides reliable half-duplex audio transmission between an external observation unit and an internal device located within the chamber, maintaining the chamber’s integrity throughout its use. In our design, the external device continuously receives and processes audio signals from a secondary unit inside the chamber when activated, with a focused emphasis on enhancing the intelligibility of human speech sounds—an essential component for effective communication during research sessions. To enhance usability, there is an option to select from three LED indicator buttons corresponding to the clearest and least congested frequencies within the 2.4 GHz band, optimizing their auditory experience. Additionally, the system includes a push-to-talk feature that enables researchers outside the chamber to communicate with participants inside, active solely during specified communication to eliminate any background noise. The design incorporates audio output capabilities to headphones and internal or external speakers, catering to a diverse array of research requirements and preferences. The materials used for construction, sourced from the UIC Makerspace, are selected for their durability and reliability, ensuring the system can withstand extensive use. Importantly, our design prioritizes user-friendliness and seamless connectivity. We anticipate the intercom system will maintain low latency for real-time voice communication with less than a 100-millisecond delay. By focusing on enhancing audio clarity while minimizing noise interference, we aim to create an effective communication tool that is both cost-effective and scalable, effectively addressing the limitations of existing consumer-grade solutions. It not only represents a significant technological advancement for the Lab but also sets a new benchmark for research in auditory technology.</a:t>
            </a:r>
          </a:p>
        </p:txBody>
      </p:sp>
      <p:pic>
        <p:nvPicPr>
          <p:cNvPr id="27" name="Picture 26" descr="A table with text on it&#10;&#10;AI-generated content may be incorrect.">
            <a:extLst>
              <a:ext uri="{FF2B5EF4-FFF2-40B4-BE49-F238E27FC236}">
                <a16:creationId xmlns:a16="http://schemas.microsoft.com/office/drawing/2014/main" id="{9651A97E-EB5F-B088-B6A2-534482D3A5D4}"/>
              </a:ext>
            </a:extLst>
          </p:cNvPr>
          <p:cNvPicPr>
            <a:picLocks noChangeAspect="1"/>
          </p:cNvPicPr>
          <p:nvPr/>
        </p:nvPicPr>
        <p:blipFill>
          <a:blip r:embed="rId4"/>
          <a:stretch>
            <a:fillRect/>
          </a:stretch>
        </p:blipFill>
        <p:spPr>
          <a:xfrm>
            <a:off x="22774059" y="21446291"/>
            <a:ext cx="9290136" cy="3992234"/>
          </a:xfrm>
          <a:prstGeom prst="rect">
            <a:avLst/>
          </a:prstGeom>
          <a:ln w="28575">
            <a:solidFill>
              <a:schemeClr val="bg1"/>
            </a:solidFill>
          </a:ln>
        </p:spPr>
      </p:pic>
      <p:pic>
        <p:nvPicPr>
          <p:cNvPr id="13" name="Picture 12" descr="A screenshot of a table&#10;&#10;AI-generated content may be incorrect.">
            <a:extLst>
              <a:ext uri="{FF2B5EF4-FFF2-40B4-BE49-F238E27FC236}">
                <a16:creationId xmlns:a16="http://schemas.microsoft.com/office/drawing/2014/main" id="{5323717C-D366-837B-5E97-A03B08AC83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752802" y="25856239"/>
            <a:ext cx="9311393" cy="5471001"/>
          </a:xfrm>
          <a:prstGeom prst="rect">
            <a:avLst/>
          </a:prstGeom>
        </p:spPr>
      </p:pic>
      <p:pic>
        <p:nvPicPr>
          <p:cNvPr id="30" name="Picture 29" descr="A yellow and black text on a piece of paper&#10;&#10;AI-generated content may be incorrect.">
            <a:extLst>
              <a:ext uri="{FF2B5EF4-FFF2-40B4-BE49-F238E27FC236}">
                <a16:creationId xmlns:a16="http://schemas.microsoft.com/office/drawing/2014/main" id="{6B2F6D0B-9ACA-B22A-74F2-622AF2395459}"/>
              </a:ext>
            </a:extLst>
          </p:cNvPr>
          <p:cNvPicPr>
            <a:picLocks noChangeAspect="1"/>
          </p:cNvPicPr>
          <p:nvPr/>
        </p:nvPicPr>
        <p:blipFill>
          <a:blip r:embed="rId6">
            <a:extLst>
              <a:ext uri="{28A0092B-C50C-407E-A947-70E740481C1C}">
                <a14:useLocalDpi xmlns:a14="http://schemas.microsoft.com/office/drawing/2010/main" val="0"/>
              </a:ext>
            </a:extLst>
          </a:blip>
          <a:srcRect l="353" t="841" r="547" b="865"/>
          <a:stretch/>
        </p:blipFill>
        <p:spPr>
          <a:xfrm>
            <a:off x="11727614" y="8150296"/>
            <a:ext cx="9931435" cy="6553617"/>
          </a:xfrm>
          <a:prstGeom prst="rect">
            <a:avLst/>
          </a:prstGeom>
        </p:spPr>
      </p:pic>
      <p:pic>
        <p:nvPicPr>
          <p:cNvPr id="34" name="Picture 33" descr="A computer generated image of a device&#10;&#10;AI-generated content may be incorrect.">
            <a:extLst>
              <a:ext uri="{FF2B5EF4-FFF2-40B4-BE49-F238E27FC236}">
                <a16:creationId xmlns:a16="http://schemas.microsoft.com/office/drawing/2014/main" id="{3C505617-C8E0-42A7-7463-A333042762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566405" y="16795588"/>
            <a:ext cx="10221767" cy="5749744"/>
          </a:xfrm>
          <a:prstGeom prst="rect">
            <a:avLst/>
          </a:prstGeom>
        </p:spPr>
      </p:pic>
      <p:sp>
        <p:nvSpPr>
          <p:cNvPr id="36" name="TextBox 35">
            <a:extLst>
              <a:ext uri="{FF2B5EF4-FFF2-40B4-BE49-F238E27FC236}">
                <a16:creationId xmlns:a16="http://schemas.microsoft.com/office/drawing/2014/main" id="{58D1D3AA-D29E-D3C9-42DC-B2558CA46710}"/>
              </a:ext>
            </a:extLst>
          </p:cNvPr>
          <p:cNvSpPr txBox="1"/>
          <p:nvPr/>
        </p:nvSpPr>
        <p:spPr>
          <a:xfrm>
            <a:off x="15525658" y="16228367"/>
            <a:ext cx="2335345" cy="461665"/>
          </a:xfrm>
          <a:prstGeom prst="rect">
            <a:avLst/>
          </a:prstGeom>
          <a:noFill/>
        </p:spPr>
        <p:txBody>
          <a:bodyPr wrap="square">
            <a:spAutoFit/>
          </a:bodyPr>
          <a:lstStyle/>
          <a:p>
            <a:pPr algn="ctr"/>
            <a:r>
              <a:rPr lang="en-US" sz="2400" b="1">
                <a:solidFill>
                  <a:srgbClr val="000000"/>
                </a:solidFill>
                <a:ea typeface="+mn-lt"/>
                <a:cs typeface="+mn-lt"/>
              </a:rPr>
              <a:t>Casings</a:t>
            </a:r>
            <a:endParaRPr lang="en-US" sz="2400" b="1"/>
          </a:p>
        </p:txBody>
      </p:sp>
      <p:sp>
        <p:nvSpPr>
          <p:cNvPr id="37" name="TextBox 36">
            <a:extLst>
              <a:ext uri="{FF2B5EF4-FFF2-40B4-BE49-F238E27FC236}">
                <a16:creationId xmlns:a16="http://schemas.microsoft.com/office/drawing/2014/main" id="{7264C387-325D-F603-0C62-5261B03AA385}"/>
              </a:ext>
            </a:extLst>
          </p:cNvPr>
          <p:cNvSpPr txBox="1"/>
          <p:nvPr/>
        </p:nvSpPr>
        <p:spPr>
          <a:xfrm>
            <a:off x="15553025" y="22530229"/>
            <a:ext cx="2335345" cy="461665"/>
          </a:xfrm>
          <a:prstGeom prst="rect">
            <a:avLst/>
          </a:prstGeom>
          <a:noFill/>
        </p:spPr>
        <p:txBody>
          <a:bodyPr wrap="square">
            <a:spAutoFit/>
          </a:bodyPr>
          <a:lstStyle/>
          <a:p>
            <a:pPr algn="ctr"/>
            <a:r>
              <a:rPr lang="en-US" sz="2400" b="1">
                <a:solidFill>
                  <a:srgbClr val="000000"/>
                </a:solidFill>
                <a:ea typeface="+mn-lt"/>
                <a:cs typeface="+mn-lt"/>
              </a:rPr>
              <a:t>PCBs</a:t>
            </a:r>
            <a:endParaRPr lang="en-US" sz="2400" b="1"/>
          </a:p>
        </p:txBody>
      </p:sp>
      <p:pic>
        <p:nvPicPr>
          <p:cNvPr id="40" name="Picture 39" descr="A computer chip with many different components&#10;&#10;AI-generated content may be incorrect.">
            <a:extLst>
              <a:ext uri="{FF2B5EF4-FFF2-40B4-BE49-F238E27FC236}">
                <a16:creationId xmlns:a16="http://schemas.microsoft.com/office/drawing/2014/main" id="{F2F8F96F-6F12-21A0-428E-88D7DADD686D}"/>
              </a:ext>
            </a:extLst>
          </p:cNvPr>
          <p:cNvPicPr>
            <a:picLocks noChangeAspect="1"/>
          </p:cNvPicPr>
          <p:nvPr/>
        </p:nvPicPr>
        <p:blipFill>
          <a:blip r:embed="rId8">
            <a:extLst>
              <a:ext uri="{28A0092B-C50C-407E-A947-70E740481C1C}">
                <a14:useLocalDpi xmlns:a14="http://schemas.microsoft.com/office/drawing/2010/main" val="0"/>
              </a:ext>
            </a:extLst>
          </a:blip>
          <a:srcRect r="23080" b="39917"/>
          <a:stretch/>
        </p:blipFill>
        <p:spPr>
          <a:xfrm>
            <a:off x="12687643" y="22903472"/>
            <a:ext cx="7987957" cy="3509720"/>
          </a:xfrm>
          <a:prstGeom prst="rect">
            <a:avLst/>
          </a:prstGeom>
        </p:spPr>
      </p:pic>
    </p:spTree>
    <p:extLst>
      <p:ext uri="{BB962C8B-B14F-4D97-AF65-F5344CB8AC3E}">
        <p14:creationId xmlns:p14="http://schemas.microsoft.com/office/powerpoint/2010/main" val="412812335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assessingslate|08-2022"/>
</p:tagLst>
</file>

<file path=ppt/theme/theme1.xml><?xml version="1.0" encoding="utf-8"?>
<a:theme xmlns:a="http://schemas.openxmlformats.org/drawingml/2006/main" name="UIC Colors Theme">
  <a:themeElements>
    <a:clrScheme name="Official UIC Colors">
      <a:dk1>
        <a:srgbClr val="3F3F3F"/>
      </a:dk1>
      <a:lt1>
        <a:sysClr val="window" lastClr="FFFFFF"/>
      </a:lt1>
      <a:dk2>
        <a:srgbClr val="595959"/>
      </a:dk2>
      <a:lt2>
        <a:srgbClr val="E7E6E6"/>
      </a:lt2>
      <a:accent1>
        <a:srgbClr val="D50032"/>
      </a:accent1>
      <a:accent2>
        <a:srgbClr val="41B6E6"/>
      </a:accent2>
      <a:accent3>
        <a:srgbClr val="001E62"/>
      </a:accent3>
      <a:accent4>
        <a:srgbClr val="FFBF3F"/>
      </a:accent4>
      <a:accent5>
        <a:srgbClr val="0065AD"/>
      </a:accent5>
      <a:accent6>
        <a:srgbClr val="333333"/>
      </a:accent6>
      <a:hlink>
        <a:srgbClr val="41B6E6"/>
      </a:hlink>
      <a:folHlink>
        <a:srgbClr val="D50032"/>
      </a:folHlink>
    </a:clrScheme>
    <a:fontScheme name="UIC Helvetica">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IC Colors Theme" id="{D0915EC3-28E0-4C06-BA87-2C6AD2825F86}" vid="{C2931017-9208-4F4B-B973-90F700E633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1DB398FF03BF74382639F17864095F4" ma:contentTypeVersion="12" ma:contentTypeDescription="Create a new document." ma:contentTypeScope="" ma:versionID="ab0c62c5e6664921011a559fc900d3d7">
  <xsd:schema xmlns:xsd="http://www.w3.org/2001/XMLSchema" xmlns:xs="http://www.w3.org/2001/XMLSchema" xmlns:p="http://schemas.microsoft.com/office/2006/metadata/properties" xmlns:ns2="1da5df96-a152-49f5-bd3f-5a4ea6fe5d59" targetNamespace="http://schemas.microsoft.com/office/2006/metadata/properties" ma:root="true" ma:fieldsID="81980789c7f49bcbac7d9cd2995e5e7e" ns2:_="">
    <xsd:import namespace="1da5df96-a152-49f5-bd3f-5a4ea6fe5d5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2:MediaServiceDateTaken" minOccurs="0"/>
                <xsd:element ref="ns2:MediaServiceOCR" minOccurs="0"/>
                <xsd:element ref="ns2:MediaServiceGenerationTime" minOccurs="0"/>
                <xsd:element ref="ns2:MediaServiceEventHashCode" minOccurs="0"/>
                <xsd:element ref="ns2:MediaLengthInSecond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da5df96-a152-49f5-bd3f-5a4ea6fe5d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59009afd-1226-4d6a-ba53-0e7383756667"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Location" ma:index="19" nillable="true" ma:displayName="Location" ma:indexed="true"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1da5df96-a152-49f5-bd3f-5a4ea6fe5d59">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41BC2639-CCE4-4E55-B85F-C492E9D7DCF7}">
  <ds:schemaRefs>
    <ds:schemaRef ds:uri="http://schemas.microsoft.com/sharepoint/v3/contenttype/forms"/>
  </ds:schemaRefs>
</ds:datastoreItem>
</file>

<file path=customXml/itemProps2.xml><?xml version="1.0" encoding="utf-8"?>
<ds:datastoreItem xmlns:ds="http://schemas.openxmlformats.org/officeDocument/2006/customXml" ds:itemID="{867C4A0B-CC86-4177-BCE6-049781C7CACA}">
  <ds:schemaRefs>
    <ds:schemaRef ds:uri="1da5df96-a152-49f5-bd3f-5a4ea6fe5d5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50FD2B3-E0E9-47AB-897E-50BFBC79E735}">
  <ds:schemaRefs>
    <ds:schemaRef ds:uri="1da5df96-a152-49f5-bd3f-5a4ea6fe5d5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UIC Colors Theme</Template>
  <Application>Microsoft Office PowerPoint</Application>
  <PresentationFormat>Custom</PresentationFormat>
  <Slides>1</Slides>
  <Notes>0</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UIC Colors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Template For Scientific Poster Presentation</dc:subject>
  <dc:creator>Graphicsland/MakeSigns.com</dc:creator>
  <cp:keywords>scientific, research, template, custom, poster, presentation, symposium, printing, powerpoint, create, design, example, sample, download</cp:keywords>
  <dc:description>We offer free powerpoint poster templates to help you design your very own scientific poster presentation.</dc:description>
  <cp:revision>1</cp:revision>
  <dcterms:modified xsi:type="dcterms:W3CDTF">2025-04-15T23:08:37Z</dcterms:modified>
  <cp:category>science research poster</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0x01010081DB398FF03BF74382639F17864095F4</vt:lpwstr>
  </property>
  <property fmtid="{D5CDD505-2E9C-101B-9397-08002B2CF9AE}" pid="3" name="MediaServiceImageTags">
    <vt:lpwstr/>
  </property>
</Properties>
</file>

<file path=docProps/thumbnail.jpeg>
</file>